
<file path=[Content_Types].xml><?xml version="1.0" encoding="utf-8"?>
<Types xmlns="http://schemas.openxmlformats.org/package/2006/content-types">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32"/>
  </p:notesMasterIdLst>
  <p:handoutMasterIdLst>
    <p:handoutMasterId r:id="rId33"/>
  </p:handoutMasterIdLst>
  <p:sldIdLst>
    <p:sldId id="256" r:id="rId2"/>
    <p:sldId id="258" r:id="rId3"/>
    <p:sldId id="259" r:id="rId4"/>
    <p:sldId id="279" r:id="rId5"/>
    <p:sldId id="260" r:id="rId6"/>
    <p:sldId id="278" r:id="rId7"/>
    <p:sldId id="265" r:id="rId8"/>
    <p:sldId id="262" r:id="rId9"/>
    <p:sldId id="264" r:id="rId10"/>
    <p:sldId id="263" r:id="rId11"/>
    <p:sldId id="268" r:id="rId12"/>
    <p:sldId id="257" r:id="rId13"/>
    <p:sldId id="267" r:id="rId14"/>
    <p:sldId id="266" r:id="rId15"/>
    <p:sldId id="269" r:id="rId16"/>
    <p:sldId id="270" r:id="rId17"/>
    <p:sldId id="284" r:id="rId18"/>
    <p:sldId id="280" r:id="rId19"/>
    <p:sldId id="281" r:id="rId20"/>
    <p:sldId id="285" r:id="rId21"/>
    <p:sldId id="276" r:id="rId22"/>
    <p:sldId id="277" r:id="rId23"/>
    <p:sldId id="282" r:id="rId24"/>
    <p:sldId id="283" r:id="rId25"/>
    <p:sldId id="271" r:id="rId26"/>
    <p:sldId id="272" r:id="rId27"/>
    <p:sldId id="273" r:id="rId28"/>
    <p:sldId id="274" r:id="rId29"/>
    <p:sldId id="275" r:id="rId30"/>
    <p:sldId id="286" r:id="rId31"/>
  </p:sldIdLst>
  <p:sldSz cx="9144000" cy="6858000" type="screen4x3"/>
  <p:notesSz cx="6858000" cy="9144000"/>
  <p:defaultTextStyle>
    <a:defPPr>
      <a:defRPr lang="pl-PL"/>
    </a:defPPr>
    <a:lvl1pPr algn="l" rtl="0" fontAlgn="base">
      <a:spcBef>
        <a:spcPct val="0"/>
      </a:spcBef>
      <a:spcAft>
        <a:spcPct val="0"/>
      </a:spcAft>
      <a:defRPr kern="1200">
        <a:solidFill>
          <a:schemeClr val="tx1"/>
        </a:solidFill>
        <a:latin typeface="Times New Roman" charset="0"/>
        <a:ea typeface="ＭＳ Ｐゴシック" charset="0"/>
        <a:cs typeface="+mn-cs"/>
      </a:defRPr>
    </a:lvl1pPr>
    <a:lvl2pPr marL="457200" algn="l" rtl="0" fontAlgn="base">
      <a:spcBef>
        <a:spcPct val="0"/>
      </a:spcBef>
      <a:spcAft>
        <a:spcPct val="0"/>
      </a:spcAft>
      <a:defRPr kern="1200">
        <a:solidFill>
          <a:schemeClr val="tx1"/>
        </a:solidFill>
        <a:latin typeface="Times New Roman" charset="0"/>
        <a:ea typeface="ＭＳ Ｐゴシック" charset="0"/>
        <a:cs typeface="+mn-cs"/>
      </a:defRPr>
    </a:lvl2pPr>
    <a:lvl3pPr marL="914400" algn="l" rtl="0" fontAlgn="base">
      <a:spcBef>
        <a:spcPct val="0"/>
      </a:spcBef>
      <a:spcAft>
        <a:spcPct val="0"/>
      </a:spcAft>
      <a:defRPr kern="1200">
        <a:solidFill>
          <a:schemeClr val="tx1"/>
        </a:solidFill>
        <a:latin typeface="Times New Roman" charset="0"/>
        <a:ea typeface="ＭＳ Ｐゴシック" charset="0"/>
        <a:cs typeface="+mn-cs"/>
      </a:defRPr>
    </a:lvl3pPr>
    <a:lvl4pPr marL="1371600" algn="l" rtl="0" fontAlgn="base">
      <a:spcBef>
        <a:spcPct val="0"/>
      </a:spcBef>
      <a:spcAft>
        <a:spcPct val="0"/>
      </a:spcAft>
      <a:defRPr kern="1200">
        <a:solidFill>
          <a:schemeClr val="tx1"/>
        </a:solidFill>
        <a:latin typeface="Times New Roman" charset="0"/>
        <a:ea typeface="ＭＳ Ｐゴシック" charset="0"/>
        <a:cs typeface="+mn-cs"/>
      </a:defRPr>
    </a:lvl4pPr>
    <a:lvl5pPr marL="1828800" algn="l" rtl="0" fontAlgn="base">
      <a:spcBef>
        <a:spcPct val="0"/>
      </a:spcBef>
      <a:spcAft>
        <a:spcPct val="0"/>
      </a:spcAft>
      <a:defRPr kern="1200">
        <a:solidFill>
          <a:schemeClr val="tx1"/>
        </a:solidFill>
        <a:latin typeface="Times New Roman" charset="0"/>
        <a:ea typeface="ＭＳ Ｐゴシック" charset="0"/>
        <a:cs typeface="+mn-cs"/>
      </a:defRPr>
    </a:lvl5pPr>
    <a:lvl6pPr marL="2286000" algn="l" defTabSz="457200" rtl="0" eaLnBrk="1" latinLnBrk="0" hangingPunct="1">
      <a:defRPr kern="1200">
        <a:solidFill>
          <a:schemeClr val="tx1"/>
        </a:solidFill>
        <a:latin typeface="Times New Roman" charset="0"/>
        <a:ea typeface="ＭＳ Ｐゴシック" charset="0"/>
        <a:cs typeface="+mn-cs"/>
      </a:defRPr>
    </a:lvl6pPr>
    <a:lvl7pPr marL="2743200" algn="l" defTabSz="457200" rtl="0" eaLnBrk="1" latinLnBrk="0" hangingPunct="1">
      <a:defRPr kern="1200">
        <a:solidFill>
          <a:schemeClr val="tx1"/>
        </a:solidFill>
        <a:latin typeface="Times New Roman" charset="0"/>
        <a:ea typeface="ＭＳ Ｐゴシック" charset="0"/>
        <a:cs typeface="+mn-cs"/>
      </a:defRPr>
    </a:lvl7pPr>
    <a:lvl8pPr marL="3200400" algn="l" defTabSz="457200" rtl="0" eaLnBrk="1" latinLnBrk="0" hangingPunct="1">
      <a:defRPr kern="1200">
        <a:solidFill>
          <a:schemeClr val="tx1"/>
        </a:solidFill>
        <a:latin typeface="Times New Roman" charset="0"/>
        <a:ea typeface="ＭＳ Ｐゴシック" charset="0"/>
        <a:cs typeface="+mn-cs"/>
      </a:defRPr>
    </a:lvl8pPr>
    <a:lvl9pPr marL="3657600" algn="l" defTabSz="457200" rtl="0" eaLnBrk="1" latinLnBrk="0" hangingPunct="1">
      <a:defRPr kern="1200">
        <a:solidFill>
          <a:schemeClr val="tx1"/>
        </a:solidFill>
        <a:latin typeface="Times New Roman" charset="0"/>
        <a:ea typeface="ＭＳ Ｐゴシック" charset="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046"/>
    <p:restoredTop sz="94637"/>
  </p:normalViewPr>
  <p:slideViewPr>
    <p:cSldViewPr>
      <p:cViewPr>
        <p:scale>
          <a:sx n="187" d="100"/>
          <a:sy n="187" d="100"/>
        </p:scale>
        <p:origin x="2032" y="2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ncenzo Gioffrè" userId="7bb33a35-2364-48ab-b27d-9282d06c292f" providerId="ADAL" clId="{443CF5FD-689A-1442-9851-4A51260ACC9D}"/>
    <pc:docChg chg="undo custSel addSld modSld">
      <pc:chgData name="Vincenzo Gioffrè" userId="7bb33a35-2364-48ab-b27d-9282d06c292f" providerId="ADAL" clId="{443CF5FD-689A-1442-9851-4A51260ACC9D}" dt="2023-02-05T15:59:55.158" v="536" actId="20577"/>
      <pc:docMkLst>
        <pc:docMk/>
      </pc:docMkLst>
      <pc:sldChg chg="addSp modSp mod">
        <pc:chgData name="Vincenzo Gioffrè" userId="7bb33a35-2364-48ab-b27d-9282d06c292f" providerId="ADAL" clId="{443CF5FD-689A-1442-9851-4A51260ACC9D}" dt="2023-02-05T15:20:52.865" v="50" actId="14100"/>
        <pc:sldMkLst>
          <pc:docMk/>
          <pc:sldMk cId="3244195987" sldId="260"/>
        </pc:sldMkLst>
        <pc:spChg chg="mod">
          <ac:chgData name="Vincenzo Gioffrè" userId="7bb33a35-2364-48ab-b27d-9282d06c292f" providerId="ADAL" clId="{443CF5FD-689A-1442-9851-4A51260ACC9D}" dt="2023-02-05T15:20:22.931" v="13" actId="20577"/>
          <ac:spMkLst>
            <pc:docMk/>
            <pc:sldMk cId="3244195987" sldId="260"/>
            <ac:spMk id="3" creationId="{00000000-0000-0000-0000-000000000000}"/>
          </ac:spMkLst>
        </pc:spChg>
        <pc:spChg chg="add mod">
          <ac:chgData name="Vincenzo Gioffrè" userId="7bb33a35-2364-48ab-b27d-9282d06c292f" providerId="ADAL" clId="{443CF5FD-689A-1442-9851-4A51260ACC9D}" dt="2023-02-05T15:20:52.865" v="50" actId="14100"/>
          <ac:spMkLst>
            <pc:docMk/>
            <pc:sldMk cId="3244195987" sldId="260"/>
            <ac:spMk id="5" creationId="{9E4B382B-689D-31DE-D5F5-8BD99F11ACA5}"/>
          </ac:spMkLst>
        </pc:spChg>
      </pc:sldChg>
      <pc:sldChg chg="modSp mod">
        <pc:chgData name="Vincenzo Gioffrè" userId="7bb33a35-2364-48ab-b27d-9282d06c292f" providerId="ADAL" clId="{443CF5FD-689A-1442-9851-4A51260ACC9D}" dt="2023-02-05T15:27:01.909" v="54" actId="20577"/>
        <pc:sldMkLst>
          <pc:docMk/>
          <pc:sldMk cId="1414651714" sldId="269"/>
        </pc:sldMkLst>
        <pc:spChg chg="mod">
          <ac:chgData name="Vincenzo Gioffrè" userId="7bb33a35-2364-48ab-b27d-9282d06c292f" providerId="ADAL" clId="{443CF5FD-689A-1442-9851-4A51260ACC9D}" dt="2023-02-05T15:27:01.909" v="54" actId="20577"/>
          <ac:spMkLst>
            <pc:docMk/>
            <pc:sldMk cId="1414651714" sldId="269"/>
            <ac:spMk id="3" creationId="{00000000-0000-0000-0000-000000000000}"/>
          </ac:spMkLst>
        </pc:spChg>
      </pc:sldChg>
      <pc:sldChg chg="modSp mod">
        <pc:chgData name="Vincenzo Gioffrè" userId="7bb33a35-2364-48ab-b27d-9282d06c292f" providerId="ADAL" clId="{443CF5FD-689A-1442-9851-4A51260ACC9D}" dt="2023-02-05T15:35:24.995" v="146" actId="313"/>
        <pc:sldMkLst>
          <pc:docMk/>
          <pc:sldMk cId="3749684477" sldId="276"/>
        </pc:sldMkLst>
        <pc:spChg chg="mod">
          <ac:chgData name="Vincenzo Gioffrè" userId="7bb33a35-2364-48ab-b27d-9282d06c292f" providerId="ADAL" clId="{443CF5FD-689A-1442-9851-4A51260ACC9D}" dt="2023-02-05T15:35:24.995" v="146" actId="313"/>
          <ac:spMkLst>
            <pc:docMk/>
            <pc:sldMk cId="3749684477" sldId="276"/>
            <ac:spMk id="3" creationId="{00000000-0000-0000-0000-000000000000}"/>
          </ac:spMkLst>
        </pc:spChg>
      </pc:sldChg>
      <pc:sldChg chg="addSp modSp mod">
        <pc:chgData name="Vincenzo Gioffrè" userId="7bb33a35-2364-48ab-b27d-9282d06c292f" providerId="ADAL" clId="{443CF5FD-689A-1442-9851-4A51260ACC9D}" dt="2023-02-05T15:38:27.942" v="164" actId="20577"/>
        <pc:sldMkLst>
          <pc:docMk/>
          <pc:sldMk cId="3903136190" sldId="277"/>
        </pc:sldMkLst>
        <pc:spChg chg="mod">
          <ac:chgData name="Vincenzo Gioffrè" userId="7bb33a35-2364-48ab-b27d-9282d06c292f" providerId="ADAL" clId="{443CF5FD-689A-1442-9851-4A51260ACC9D}" dt="2023-02-05T15:38:27.942" v="164" actId="20577"/>
          <ac:spMkLst>
            <pc:docMk/>
            <pc:sldMk cId="3903136190" sldId="277"/>
            <ac:spMk id="3" creationId="{00000000-0000-0000-0000-000000000000}"/>
          </ac:spMkLst>
        </pc:spChg>
        <pc:spChg chg="add mod">
          <ac:chgData name="Vincenzo Gioffrè" userId="7bb33a35-2364-48ab-b27d-9282d06c292f" providerId="ADAL" clId="{443CF5FD-689A-1442-9851-4A51260ACC9D}" dt="2023-02-05T15:38:17.750" v="162" actId="20577"/>
          <ac:spMkLst>
            <pc:docMk/>
            <pc:sldMk cId="3903136190" sldId="277"/>
            <ac:spMk id="4" creationId="{7ED35913-A729-F2CD-27FE-2C03F13BD3B6}"/>
          </ac:spMkLst>
        </pc:spChg>
      </pc:sldChg>
      <pc:sldChg chg="modSp add mod">
        <pc:chgData name="Vincenzo Gioffrè" userId="7bb33a35-2364-48ab-b27d-9282d06c292f" providerId="ADAL" clId="{443CF5FD-689A-1442-9851-4A51260ACC9D}" dt="2023-02-05T15:34:06.427" v="143" actId="14100"/>
        <pc:sldMkLst>
          <pc:docMk/>
          <pc:sldMk cId="420582997" sldId="284"/>
        </pc:sldMkLst>
        <pc:spChg chg="mod">
          <ac:chgData name="Vincenzo Gioffrè" userId="7bb33a35-2364-48ab-b27d-9282d06c292f" providerId="ADAL" clId="{443CF5FD-689A-1442-9851-4A51260ACC9D}" dt="2023-02-05T15:33:01.123" v="130" actId="1076"/>
          <ac:spMkLst>
            <pc:docMk/>
            <pc:sldMk cId="420582997" sldId="284"/>
            <ac:spMk id="2" creationId="{00000000-0000-0000-0000-000000000000}"/>
          </ac:spMkLst>
        </pc:spChg>
        <pc:spChg chg="mod">
          <ac:chgData name="Vincenzo Gioffrè" userId="7bb33a35-2364-48ab-b27d-9282d06c292f" providerId="ADAL" clId="{443CF5FD-689A-1442-9851-4A51260ACC9D}" dt="2023-02-05T15:34:06.427" v="143" actId="14100"/>
          <ac:spMkLst>
            <pc:docMk/>
            <pc:sldMk cId="420582997" sldId="284"/>
            <ac:spMk id="3" creationId="{00000000-0000-0000-0000-000000000000}"/>
          </ac:spMkLst>
        </pc:spChg>
      </pc:sldChg>
      <pc:sldChg chg="addSp modSp add mod">
        <pc:chgData name="Vincenzo Gioffrè" userId="7bb33a35-2364-48ab-b27d-9282d06c292f" providerId="ADAL" clId="{443CF5FD-689A-1442-9851-4A51260ACC9D}" dt="2023-02-05T15:43:39.915" v="231" actId="113"/>
        <pc:sldMkLst>
          <pc:docMk/>
          <pc:sldMk cId="765364075" sldId="285"/>
        </pc:sldMkLst>
        <pc:spChg chg="mod">
          <ac:chgData name="Vincenzo Gioffrè" userId="7bb33a35-2364-48ab-b27d-9282d06c292f" providerId="ADAL" clId="{443CF5FD-689A-1442-9851-4A51260ACC9D}" dt="2023-02-05T15:40:57.930" v="207" actId="20577"/>
          <ac:spMkLst>
            <pc:docMk/>
            <pc:sldMk cId="765364075" sldId="285"/>
            <ac:spMk id="2" creationId="{00000000-0000-0000-0000-000000000000}"/>
          </ac:spMkLst>
        </pc:spChg>
        <pc:spChg chg="mod">
          <ac:chgData name="Vincenzo Gioffrè" userId="7bb33a35-2364-48ab-b27d-9282d06c292f" providerId="ADAL" clId="{443CF5FD-689A-1442-9851-4A51260ACC9D}" dt="2023-02-05T15:41:35.686" v="211" actId="14100"/>
          <ac:spMkLst>
            <pc:docMk/>
            <pc:sldMk cId="765364075" sldId="285"/>
            <ac:spMk id="3" creationId="{00000000-0000-0000-0000-000000000000}"/>
          </ac:spMkLst>
        </pc:spChg>
        <pc:spChg chg="add mod">
          <ac:chgData name="Vincenzo Gioffrè" userId="7bb33a35-2364-48ab-b27d-9282d06c292f" providerId="ADAL" clId="{443CF5FD-689A-1442-9851-4A51260ACC9D}" dt="2023-02-05T15:43:39.915" v="231" actId="113"/>
          <ac:spMkLst>
            <pc:docMk/>
            <pc:sldMk cId="765364075" sldId="285"/>
            <ac:spMk id="4" creationId="{F60C1C5A-8DD6-22A6-6215-0A68A00CDCEE}"/>
          </ac:spMkLst>
        </pc:spChg>
      </pc:sldChg>
      <pc:sldChg chg="addSp modSp add mod">
        <pc:chgData name="Vincenzo Gioffrè" userId="7bb33a35-2364-48ab-b27d-9282d06c292f" providerId="ADAL" clId="{443CF5FD-689A-1442-9851-4A51260ACC9D}" dt="2023-02-05T15:59:55.158" v="536" actId="20577"/>
        <pc:sldMkLst>
          <pc:docMk/>
          <pc:sldMk cId="1149056608" sldId="286"/>
        </pc:sldMkLst>
        <pc:spChg chg="mod">
          <ac:chgData name="Vincenzo Gioffrè" userId="7bb33a35-2364-48ab-b27d-9282d06c292f" providerId="ADAL" clId="{443CF5FD-689A-1442-9851-4A51260ACC9D}" dt="2023-02-05T15:56:41.030" v="355" actId="1076"/>
          <ac:spMkLst>
            <pc:docMk/>
            <pc:sldMk cId="1149056608" sldId="286"/>
            <ac:spMk id="3" creationId="{00000000-0000-0000-0000-000000000000}"/>
          </ac:spMkLst>
        </pc:spChg>
        <pc:spChg chg="add mod">
          <ac:chgData name="Vincenzo Gioffrè" userId="7bb33a35-2364-48ab-b27d-9282d06c292f" providerId="ADAL" clId="{443CF5FD-689A-1442-9851-4A51260ACC9D}" dt="2023-02-05T15:56:29.982" v="353" actId="255"/>
          <ac:spMkLst>
            <pc:docMk/>
            <pc:sldMk cId="1149056608" sldId="286"/>
            <ac:spMk id="4" creationId="{07D49578-720F-A264-CE1C-EBCF294C38D0}"/>
          </ac:spMkLst>
        </pc:spChg>
        <pc:spChg chg="add mod">
          <ac:chgData name="Vincenzo Gioffrè" userId="7bb33a35-2364-48ab-b27d-9282d06c292f" providerId="ADAL" clId="{443CF5FD-689A-1442-9851-4A51260ACC9D}" dt="2023-02-05T15:59:55.158" v="536" actId="20577"/>
          <ac:spMkLst>
            <pc:docMk/>
            <pc:sldMk cId="1149056608" sldId="286"/>
            <ac:spMk id="5" creationId="{68E63126-EABA-C003-08D5-7CC1A70FE64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a:lvl1pPr>
          </a:lstStyle>
          <a:p>
            <a:endParaRPr lang="it-IT"/>
          </a:p>
        </p:txBody>
      </p:sp>
      <p:sp>
        <p:nvSpPr>
          <p:cNvPr id="512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a:lvl1pPr>
          </a:lstStyle>
          <a:p>
            <a:endParaRPr lang="it-IT"/>
          </a:p>
        </p:txBody>
      </p:sp>
      <p:sp>
        <p:nvSpPr>
          <p:cNvPr id="512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a:lvl1pPr>
          </a:lstStyle>
          <a:p>
            <a:endParaRPr lang="it-IT"/>
          </a:p>
        </p:txBody>
      </p:sp>
      <p:sp>
        <p:nvSpPr>
          <p:cNvPr id="512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a:lvl1pPr>
          </a:lstStyle>
          <a:p>
            <a:fld id="{A52FA485-6325-2C4A-B0CE-D4665E54E74A}" type="slidenum">
              <a:rPr lang="it-IT"/>
              <a:pPr/>
              <a:t>‹N›</a:t>
            </a:fld>
            <a:endParaRPr lang="it-IT"/>
          </a:p>
        </p:txBody>
      </p:sp>
    </p:spTree>
    <p:extLst>
      <p:ext uri="{BB962C8B-B14F-4D97-AF65-F5344CB8AC3E}">
        <p14:creationId xmlns:p14="http://schemas.microsoft.com/office/powerpoint/2010/main" val="14065730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a:lvl1pPr>
          </a:lstStyle>
          <a:p>
            <a:endParaRPr lang="it-IT"/>
          </a:p>
        </p:txBody>
      </p:sp>
      <p:sp>
        <p:nvSpPr>
          <p:cNvPr id="614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a:lvl1pPr>
          </a:lstStyle>
          <a:p>
            <a:endParaRPr lang="it-IT"/>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a:lvl1pPr>
          </a:lstStyle>
          <a:p>
            <a:endParaRPr lang="it-IT"/>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a:lvl1pPr>
          </a:lstStyle>
          <a:p>
            <a:fld id="{01F77527-7494-0B44-A712-06C5F0BA9E97}" type="slidenum">
              <a:rPr lang="it-IT"/>
              <a:pPr/>
              <a:t>‹N›</a:t>
            </a:fld>
            <a:endParaRPr lang="it-IT"/>
          </a:p>
        </p:txBody>
      </p:sp>
    </p:spTree>
    <p:extLst>
      <p:ext uri="{BB962C8B-B14F-4D97-AF65-F5344CB8AC3E}">
        <p14:creationId xmlns:p14="http://schemas.microsoft.com/office/powerpoint/2010/main" val="319994253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charset="0"/>
        <a:ea typeface="ＭＳ Ｐゴシック" charset="0"/>
        <a:cs typeface="+mn-cs"/>
      </a:defRPr>
    </a:lvl1pPr>
    <a:lvl2pPr marL="457200" algn="l" rtl="0" fontAlgn="base">
      <a:spcBef>
        <a:spcPct val="30000"/>
      </a:spcBef>
      <a:spcAft>
        <a:spcPct val="0"/>
      </a:spcAft>
      <a:defRPr kumimoji="1" sz="1200" kern="1200">
        <a:solidFill>
          <a:schemeClr val="tx1"/>
        </a:solidFill>
        <a:latin typeface="Times New Roman" charset="0"/>
        <a:ea typeface="ＭＳ Ｐゴシック" charset="0"/>
        <a:cs typeface="+mn-cs"/>
      </a:defRPr>
    </a:lvl2pPr>
    <a:lvl3pPr marL="914400" algn="l" rtl="0" fontAlgn="base">
      <a:spcBef>
        <a:spcPct val="30000"/>
      </a:spcBef>
      <a:spcAft>
        <a:spcPct val="0"/>
      </a:spcAft>
      <a:defRPr kumimoji="1" sz="1200" kern="1200">
        <a:solidFill>
          <a:schemeClr val="tx1"/>
        </a:solidFill>
        <a:latin typeface="Times New Roman" charset="0"/>
        <a:ea typeface="ＭＳ Ｐゴシック" charset="0"/>
        <a:cs typeface="+mn-cs"/>
      </a:defRPr>
    </a:lvl3pPr>
    <a:lvl4pPr marL="1371600" algn="l" rtl="0" fontAlgn="base">
      <a:spcBef>
        <a:spcPct val="30000"/>
      </a:spcBef>
      <a:spcAft>
        <a:spcPct val="0"/>
      </a:spcAft>
      <a:defRPr kumimoji="1" sz="1200" kern="1200">
        <a:solidFill>
          <a:schemeClr val="tx1"/>
        </a:solidFill>
        <a:latin typeface="Times New Roman" charset="0"/>
        <a:ea typeface="ＭＳ Ｐゴシック" charset="0"/>
        <a:cs typeface="+mn-cs"/>
      </a:defRPr>
    </a:lvl4pPr>
    <a:lvl5pPr marL="1828800" algn="l" rtl="0" fontAlgn="base">
      <a:spcBef>
        <a:spcPct val="30000"/>
      </a:spcBef>
      <a:spcAft>
        <a:spcPct val="0"/>
      </a:spcAft>
      <a:defRPr kumimoji="1"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gradFill rotWithShape="0">
          <a:gsLst>
            <a:gs pos="0">
              <a:schemeClr val="bg1"/>
            </a:gs>
            <a:gs pos="100000">
              <a:schemeClr val="bg2"/>
            </a:gs>
          </a:gsLst>
          <a:path path="shape">
            <a:fillToRect l="7500" t="33333" r="7501" b="50000"/>
          </a:path>
        </a:gra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2259013"/>
            <a:ext cx="9142413" cy="4597400"/>
            <a:chOff x="0" y="1423"/>
            <a:chExt cx="5759" cy="2896"/>
          </a:xfrm>
        </p:grpSpPr>
        <p:pic>
          <p:nvPicPr>
            <p:cNvPr id="3075" name="Picture 3"/>
            <p:cNvPicPr>
              <a:picLocks noChangeArrowheads="1"/>
            </p:cNvPicPr>
            <p:nvPr/>
          </p:nvPicPr>
          <p:blipFill>
            <a:blip r:embed="rId2">
              <a:extLst>
                <a:ext uri="{28A0092B-C50C-407E-A947-70E740481C1C}">
                  <a14:useLocalDpi xmlns:a14="http://schemas.microsoft.com/office/drawing/2010/main" val="0"/>
                </a:ext>
              </a:extLst>
            </a:blip>
            <a:srcRect r="27339" b="11440"/>
            <a:stretch>
              <a:fillRect/>
            </a:stretch>
          </p:blipFill>
          <p:spPr bwMode="auto">
            <a:xfrm>
              <a:off x="3976" y="1423"/>
              <a:ext cx="1783" cy="28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076" name="Freeform 4"/>
            <p:cNvSpPr>
              <a:spLocks/>
            </p:cNvSpPr>
            <p:nvPr/>
          </p:nvSpPr>
          <p:spPr bwMode="auto">
            <a:xfrm>
              <a:off x="0" y="3378"/>
              <a:ext cx="2509" cy="196"/>
            </a:xfrm>
            <a:custGeom>
              <a:avLst/>
              <a:gdLst>
                <a:gd name="T0" fmla="*/ 39 w 2509"/>
                <a:gd name="T1" fmla="*/ 61 h 196"/>
                <a:gd name="T2" fmla="*/ 104 w 2509"/>
                <a:gd name="T3" fmla="*/ 28 h 196"/>
                <a:gd name="T4" fmla="*/ 182 w 2509"/>
                <a:gd name="T5" fmla="*/ 13 h 196"/>
                <a:gd name="T6" fmla="*/ 281 w 2509"/>
                <a:gd name="T7" fmla="*/ 13 h 196"/>
                <a:gd name="T8" fmla="*/ 357 w 2509"/>
                <a:gd name="T9" fmla="*/ 34 h 196"/>
                <a:gd name="T10" fmla="*/ 440 w 2509"/>
                <a:gd name="T11" fmla="*/ 85 h 196"/>
                <a:gd name="T12" fmla="*/ 509 w 2509"/>
                <a:gd name="T13" fmla="*/ 129 h 196"/>
                <a:gd name="T14" fmla="*/ 626 w 2509"/>
                <a:gd name="T15" fmla="*/ 148 h 196"/>
                <a:gd name="T16" fmla="*/ 728 w 2509"/>
                <a:gd name="T17" fmla="*/ 135 h 196"/>
                <a:gd name="T18" fmla="*/ 806 w 2509"/>
                <a:gd name="T19" fmla="*/ 93 h 196"/>
                <a:gd name="T20" fmla="*/ 899 w 2509"/>
                <a:gd name="T21" fmla="*/ 36 h 196"/>
                <a:gd name="T22" fmla="*/ 998 w 2509"/>
                <a:gd name="T23" fmla="*/ 4 h 196"/>
                <a:gd name="T24" fmla="*/ 1119 w 2509"/>
                <a:gd name="T25" fmla="*/ 6 h 196"/>
                <a:gd name="T26" fmla="*/ 1214 w 2509"/>
                <a:gd name="T27" fmla="*/ 39 h 196"/>
                <a:gd name="T28" fmla="*/ 1308 w 2509"/>
                <a:gd name="T29" fmla="*/ 102 h 196"/>
                <a:gd name="T30" fmla="*/ 1403 w 2509"/>
                <a:gd name="T31" fmla="*/ 133 h 196"/>
                <a:gd name="T32" fmla="*/ 1514 w 2509"/>
                <a:gd name="T33" fmla="*/ 133 h 196"/>
                <a:gd name="T34" fmla="*/ 1593 w 2509"/>
                <a:gd name="T35" fmla="*/ 111 h 196"/>
                <a:gd name="T36" fmla="*/ 1668 w 2509"/>
                <a:gd name="T37" fmla="*/ 61 h 196"/>
                <a:gd name="T38" fmla="*/ 1754 w 2509"/>
                <a:gd name="T39" fmla="*/ 18 h 196"/>
                <a:gd name="T40" fmla="*/ 1844 w 2509"/>
                <a:gd name="T41" fmla="*/ 1 h 196"/>
                <a:gd name="T42" fmla="*/ 1958 w 2509"/>
                <a:gd name="T43" fmla="*/ 4 h 196"/>
                <a:gd name="T44" fmla="*/ 2039 w 2509"/>
                <a:gd name="T45" fmla="*/ 33 h 196"/>
                <a:gd name="T46" fmla="*/ 2118 w 2509"/>
                <a:gd name="T47" fmla="*/ 88 h 196"/>
                <a:gd name="T48" fmla="*/ 2192 w 2509"/>
                <a:gd name="T49" fmla="*/ 124 h 196"/>
                <a:gd name="T50" fmla="*/ 2303 w 2509"/>
                <a:gd name="T51" fmla="*/ 138 h 196"/>
                <a:gd name="T52" fmla="*/ 2412 w 2509"/>
                <a:gd name="T53" fmla="*/ 106 h 196"/>
                <a:gd name="T54" fmla="*/ 2463 w 2509"/>
                <a:gd name="T55" fmla="*/ 66 h 196"/>
                <a:gd name="T56" fmla="*/ 2489 w 2509"/>
                <a:gd name="T57" fmla="*/ 61 h 196"/>
                <a:gd name="T58" fmla="*/ 2507 w 2509"/>
                <a:gd name="T59" fmla="*/ 76 h 196"/>
                <a:gd name="T60" fmla="*/ 2508 w 2509"/>
                <a:gd name="T61" fmla="*/ 96 h 196"/>
                <a:gd name="T62" fmla="*/ 2490 w 2509"/>
                <a:gd name="T63" fmla="*/ 118 h 196"/>
                <a:gd name="T64" fmla="*/ 2429 w 2509"/>
                <a:gd name="T65" fmla="*/ 160 h 196"/>
                <a:gd name="T66" fmla="*/ 2352 w 2509"/>
                <a:gd name="T67" fmla="*/ 183 h 196"/>
                <a:gd name="T68" fmla="*/ 2238 w 2509"/>
                <a:gd name="T69" fmla="*/ 184 h 196"/>
                <a:gd name="T70" fmla="*/ 2156 w 2509"/>
                <a:gd name="T71" fmla="*/ 172 h 196"/>
                <a:gd name="T72" fmla="*/ 2076 w 2509"/>
                <a:gd name="T73" fmla="*/ 133 h 196"/>
                <a:gd name="T74" fmla="*/ 2018 w 2509"/>
                <a:gd name="T75" fmla="*/ 87 h 196"/>
                <a:gd name="T76" fmla="*/ 1934 w 2509"/>
                <a:gd name="T77" fmla="*/ 55 h 196"/>
                <a:gd name="T78" fmla="*/ 1836 w 2509"/>
                <a:gd name="T79" fmla="*/ 49 h 196"/>
                <a:gd name="T80" fmla="*/ 1743 w 2509"/>
                <a:gd name="T81" fmla="*/ 79 h 196"/>
                <a:gd name="T82" fmla="*/ 1677 w 2509"/>
                <a:gd name="T83" fmla="*/ 118 h 196"/>
                <a:gd name="T84" fmla="*/ 1586 w 2509"/>
                <a:gd name="T85" fmla="*/ 165 h 196"/>
                <a:gd name="T86" fmla="*/ 1475 w 2509"/>
                <a:gd name="T87" fmla="*/ 186 h 196"/>
                <a:gd name="T88" fmla="*/ 1377 w 2509"/>
                <a:gd name="T89" fmla="*/ 180 h 196"/>
                <a:gd name="T90" fmla="*/ 1269 w 2509"/>
                <a:gd name="T91" fmla="*/ 136 h 196"/>
                <a:gd name="T92" fmla="*/ 1197 w 2509"/>
                <a:gd name="T93" fmla="*/ 84 h 196"/>
                <a:gd name="T94" fmla="*/ 1128 w 2509"/>
                <a:gd name="T95" fmla="*/ 55 h 196"/>
                <a:gd name="T96" fmla="*/ 1020 w 2509"/>
                <a:gd name="T97" fmla="*/ 49 h 196"/>
                <a:gd name="T98" fmla="*/ 914 w 2509"/>
                <a:gd name="T99" fmla="*/ 78 h 196"/>
                <a:gd name="T100" fmla="*/ 831 w 2509"/>
                <a:gd name="T101" fmla="*/ 135 h 196"/>
                <a:gd name="T102" fmla="*/ 713 w 2509"/>
                <a:gd name="T103" fmla="*/ 187 h 196"/>
                <a:gd name="T104" fmla="*/ 600 w 2509"/>
                <a:gd name="T105" fmla="*/ 195 h 196"/>
                <a:gd name="T106" fmla="*/ 494 w 2509"/>
                <a:gd name="T107" fmla="*/ 175 h 196"/>
                <a:gd name="T108" fmla="*/ 408 w 2509"/>
                <a:gd name="T109" fmla="*/ 123 h 196"/>
                <a:gd name="T110" fmla="*/ 338 w 2509"/>
                <a:gd name="T111" fmla="*/ 79 h 196"/>
                <a:gd name="T112" fmla="*/ 251 w 2509"/>
                <a:gd name="T113" fmla="*/ 60 h 196"/>
                <a:gd name="T114" fmla="*/ 144 w 2509"/>
                <a:gd name="T115" fmla="*/ 67 h 196"/>
                <a:gd name="T116" fmla="*/ 56 w 2509"/>
                <a:gd name="T117" fmla="*/ 108 h 196"/>
                <a:gd name="T118" fmla="*/ 5 w 2509"/>
                <a:gd name="T119" fmla="*/ 9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509" h="196">
                  <a:moveTo>
                    <a:pt x="5" y="93"/>
                  </a:moveTo>
                  <a:lnTo>
                    <a:pt x="39" y="61"/>
                  </a:lnTo>
                  <a:lnTo>
                    <a:pt x="71" y="43"/>
                  </a:lnTo>
                  <a:lnTo>
                    <a:pt x="104" y="28"/>
                  </a:lnTo>
                  <a:lnTo>
                    <a:pt x="144" y="18"/>
                  </a:lnTo>
                  <a:lnTo>
                    <a:pt x="182" y="13"/>
                  </a:lnTo>
                  <a:lnTo>
                    <a:pt x="227" y="10"/>
                  </a:lnTo>
                  <a:lnTo>
                    <a:pt x="281" y="13"/>
                  </a:lnTo>
                  <a:lnTo>
                    <a:pt x="321" y="22"/>
                  </a:lnTo>
                  <a:lnTo>
                    <a:pt x="357" y="34"/>
                  </a:lnTo>
                  <a:lnTo>
                    <a:pt x="408" y="60"/>
                  </a:lnTo>
                  <a:lnTo>
                    <a:pt x="440" y="85"/>
                  </a:lnTo>
                  <a:lnTo>
                    <a:pt x="474" y="111"/>
                  </a:lnTo>
                  <a:lnTo>
                    <a:pt x="509" y="129"/>
                  </a:lnTo>
                  <a:lnTo>
                    <a:pt x="561" y="142"/>
                  </a:lnTo>
                  <a:lnTo>
                    <a:pt x="626" y="148"/>
                  </a:lnTo>
                  <a:lnTo>
                    <a:pt x="677" y="145"/>
                  </a:lnTo>
                  <a:lnTo>
                    <a:pt x="728" y="135"/>
                  </a:lnTo>
                  <a:lnTo>
                    <a:pt x="770" y="117"/>
                  </a:lnTo>
                  <a:lnTo>
                    <a:pt x="806" y="93"/>
                  </a:lnTo>
                  <a:lnTo>
                    <a:pt x="860" y="57"/>
                  </a:lnTo>
                  <a:lnTo>
                    <a:pt x="899" y="36"/>
                  </a:lnTo>
                  <a:lnTo>
                    <a:pt x="950" y="13"/>
                  </a:lnTo>
                  <a:lnTo>
                    <a:pt x="998" y="4"/>
                  </a:lnTo>
                  <a:lnTo>
                    <a:pt x="1043" y="3"/>
                  </a:lnTo>
                  <a:lnTo>
                    <a:pt x="1119" y="6"/>
                  </a:lnTo>
                  <a:lnTo>
                    <a:pt x="1181" y="21"/>
                  </a:lnTo>
                  <a:lnTo>
                    <a:pt x="1214" y="39"/>
                  </a:lnTo>
                  <a:lnTo>
                    <a:pt x="1260" y="66"/>
                  </a:lnTo>
                  <a:lnTo>
                    <a:pt x="1308" y="102"/>
                  </a:lnTo>
                  <a:lnTo>
                    <a:pt x="1349" y="121"/>
                  </a:lnTo>
                  <a:lnTo>
                    <a:pt x="1403" y="133"/>
                  </a:lnTo>
                  <a:lnTo>
                    <a:pt x="1458" y="138"/>
                  </a:lnTo>
                  <a:lnTo>
                    <a:pt x="1514" y="133"/>
                  </a:lnTo>
                  <a:lnTo>
                    <a:pt x="1557" y="123"/>
                  </a:lnTo>
                  <a:lnTo>
                    <a:pt x="1593" y="111"/>
                  </a:lnTo>
                  <a:lnTo>
                    <a:pt x="1635" y="84"/>
                  </a:lnTo>
                  <a:lnTo>
                    <a:pt x="1668" y="61"/>
                  </a:lnTo>
                  <a:lnTo>
                    <a:pt x="1704" y="39"/>
                  </a:lnTo>
                  <a:lnTo>
                    <a:pt x="1754" y="18"/>
                  </a:lnTo>
                  <a:lnTo>
                    <a:pt x="1794" y="6"/>
                  </a:lnTo>
                  <a:lnTo>
                    <a:pt x="1844" y="1"/>
                  </a:lnTo>
                  <a:lnTo>
                    <a:pt x="1907" y="0"/>
                  </a:lnTo>
                  <a:lnTo>
                    <a:pt x="1958" y="4"/>
                  </a:lnTo>
                  <a:lnTo>
                    <a:pt x="2003" y="18"/>
                  </a:lnTo>
                  <a:lnTo>
                    <a:pt x="2039" y="33"/>
                  </a:lnTo>
                  <a:lnTo>
                    <a:pt x="2073" y="54"/>
                  </a:lnTo>
                  <a:lnTo>
                    <a:pt x="2118" y="88"/>
                  </a:lnTo>
                  <a:lnTo>
                    <a:pt x="2153" y="109"/>
                  </a:lnTo>
                  <a:lnTo>
                    <a:pt x="2192" y="124"/>
                  </a:lnTo>
                  <a:lnTo>
                    <a:pt x="2244" y="135"/>
                  </a:lnTo>
                  <a:lnTo>
                    <a:pt x="2303" y="138"/>
                  </a:lnTo>
                  <a:lnTo>
                    <a:pt x="2355" y="129"/>
                  </a:lnTo>
                  <a:lnTo>
                    <a:pt x="2412" y="106"/>
                  </a:lnTo>
                  <a:lnTo>
                    <a:pt x="2439" y="87"/>
                  </a:lnTo>
                  <a:lnTo>
                    <a:pt x="2463" y="66"/>
                  </a:lnTo>
                  <a:lnTo>
                    <a:pt x="2475" y="61"/>
                  </a:lnTo>
                  <a:lnTo>
                    <a:pt x="2489" y="61"/>
                  </a:lnTo>
                  <a:lnTo>
                    <a:pt x="2499" y="66"/>
                  </a:lnTo>
                  <a:lnTo>
                    <a:pt x="2507" y="76"/>
                  </a:lnTo>
                  <a:lnTo>
                    <a:pt x="2508" y="85"/>
                  </a:lnTo>
                  <a:lnTo>
                    <a:pt x="2508" y="96"/>
                  </a:lnTo>
                  <a:lnTo>
                    <a:pt x="2504" y="106"/>
                  </a:lnTo>
                  <a:lnTo>
                    <a:pt x="2490" y="118"/>
                  </a:lnTo>
                  <a:lnTo>
                    <a:pt x="2463" y="139"/>
                  </a:lnTo>
                  <a:lnTo>
                    <a:pt x="2429" y="160"/>
                  </a:lnTo>
                  <a:lnTo>
                    <a:pt x="2399" y="172"/>
                  </a:lnTo>
                  <a:lnTo>
                    <a:pt x="2352" y="183"/>
                  </a:lnTo>
                  <a:lnTo>
                    <a:pt x="2298" y="186"/>
                  </a:lnTo>
                  <a:lnTo>
                    <a:pt x="2238" y="184"/>
                  </a:lnTo>
                  <a:lnTo>
                    <a:pt x="2192" y="180"/>
                  </a:lnTo>
                  <a:lnTo>
                    <a:pt x="2156" y="172"/>
                  </a:lnTo>
                  <a:lnTo>
                    <a:pt x="2114" y="156"/>
                  </a:lnTo>
                  <a:lnTo>
                    <a:pt x="2076" y="133"/>
                  </a:lnTo>
                  <a:lnTo>
                    <a:pt x="2049" y="112"/>
                  </a:lnTo>
                  <a:lnTo>
                    <a:pt x="2018" y="87"/>
                  </a:lnTo>
                  <a:lnTo>
                    <a:pt x="1977" y="67"/>
                  </a:lnTo>
                  <a:lnTo>
                    <a:pt x="1934" y="55"/>
                  </a:lnTo>
                  <a:lnTo>
                    <a:pt x="1886" y="49"/>
                  </a:lnTo>
                  <a:lnTo>
                    <a:pt x="1836" y="49"/>
                  </a:lnTo>
                  <a:lnTo>
                    <a:pt x="1776" y="64"/>
                  </a:lnTo>
                  <a:lnTo>
                    <a:pt x="1743" y="79"/>
                  </a:lnTo>
                  <a:lnTo>
                    <a:pt x="1707" y="99"/>
                  </a:lnTo>
                  <a:lnTo>
                    <a:pt x="1677" y="118"/>
                  </a:lnTo>
                  <a:lnTo>
                    <a:pt x="1626" y="147"/>
                  </a:lnTo>
                  <a:lnTo>
                    <a:pt x="1586" y="165"/>
                  </a:lnTo>
                  <a:lnTo>
                    <a:pt x="1535" y="180"/>
                  </a:lnTo>
                  <a:lnTo>
                    <a:pt x="1475" y="186"/>
                  </a:lnTo>
                  <a:lnTo>
                    <a:pt x="1437" y="186"/>
                  </a:lnTo>
                  <a:lnTo>
                    <a:pt x="1377" y="180"/>
                  </a:lnTo>
                  <a:lnTo>
                    <a:pt x="1322" y="165"/>
                  </a:lnTo>
                  <a:lnTo>
                    <a:pt x="1269" y="136"/>
                  </a:lnTo>
                  <a:lnTo>
                    <a:pt x="1230" y="109"/>
                  </a:lnTo>
                  <a:lnTo>
                    <a:pt x="1197" y="84"/>
                  </a:lnTo>
                  <a:lnTo>
                    <a:pt x="1163" y="67"/>
                  </a:lnTo>
                  <a:lnTo>
                    <a:pt x="1128" y="55"/>
                  </a:lnTo>
                  <a:lnTo>
                    <a:pt x="1071" y="48"/>
                  </a:lnTo>
                  <a:lnTo>
                    <a:pt x="1020" y="49"/>
                  </a:lnTo>
                  <a:lnTo>
                    <a:pt x="974" y="57"/>
                  </a:lnTo>
                  <a:lnTo>
                    <a:pt x="914" y="78"/>
                  </a:lnTo>
                  <a:lnTo>
                    <a:pt x="879" y="103"/>
                  </a:lnTo>
                  <a:lnTo>
                    <a:pt x="831" y="135"/>
                  </a:lnTo>
                  <a:lnTo>
                    <a:pt x="777" y="166"/>
                  </a:lnTo>
                  <a:lnTo>
                    <a:pt x="713" y="187"/>
                  </a:lnTo>
                  <a:lnTo>
                    <a:pt x="659" y="193"/>
                  </a:lnTo>
                  <a:lnTo>
                    <a:pt x="600" y="195"/>
                  </a:lnTo>
                  <a:lnTo>
                    <a:pt x="543" y="189"/>
                  </a:lnTo>
                  <a:lnTo>
                    <a:pt x="494" y="175"/>
                  </a:lnTo>
                  <a:lnTo>
                    <a:pt x="450" y="154"/>
                  </a:lnTo>
                  <a:lnTo>
                    <a:pt x="408" y="123"/>
                  </a:lnTo>
                  <a:lnTo>
                    <a:pt x="377" y="99"/>
                  </a:lnTo>
                  <a:lnTo>
                    <a:pt x="338" y="79"/>
                  </a:lnTo>
                  <a:lnTo>
                    <a:pt x="291" y="64"/>
                  </a:lnTo>
                  <a:lnTo>
                    <a:pt x="251" y="60"/>
                  </a:lnTo>
                  <a:lnTo>
                    <a:pt x="191" y="58"/>
                  </a:lnTo>
                  <a:lnTo>
                    <a:pt x="144" y="67"/>
                  </a:lnTo>
                  <a:lnTo>
                    <a:pt x="96" y="82"/>
                  </a:lnTo>
                  <a:lnTo>
                    <a:pt x="56" y="108"/>
                  </a:lnTo>
                  <a:lnTo>
                    <a:pt x="0" y="157"/>
                  </a:lnTo>
                  <a:lnTo>
                    <a:pt x="5" y="93"/>
                  </a:lnTo>
                </a:path>
              </a:pathLst>
            </a:custGeom>
            <a:solidFill>
              <a:schemeClr val="bg2"/>
            </a:solidFill>
            <a:ln>
              <a:noFill/>
            </a:ln>
            <a:extLst>
              <a:ext uri="{91240B29-F687-4f45-9708-019B960494DF}">
                <a14:hiddenLine xmlns:a14="http://schemas.microsoft.com/office/drawing/2010/main" xmlns="" w="9525">
                  <a:solidFill>
                    <a:schemeClr val="tx1"/>
                  </a:solidFill>
                  <a:round/>
                  <a:headEnd type="none" w="sm" len="sm"/>
                  <a:tailEnd type="none" w="sm" len="sm"/>
                </a14:hiddenLine>
              </a:ext>
            </a:extLst>
          </p:spPr>
          <p:txBody>
            <a:bodyPr/>
            <a:lstStyle/>
            <a:p>
              <a:endParaRPr lang="it-IT"/>
            </a:p>
          </p:txBody>
        </p:sp>
        <p:pic>
          <p:nvPicPr>
            <p:cNvPr id="3077" name="Picture 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96"/>
              <a:ext cx="2766" cy="21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
        <p:nvSpPr>
          <p:cNvPr id="3078" name="Rectangle 6"/>
          <p:cNvSpPr>
            <a:spLocks noGrp="1" noChangeArrowheads="1"/>
          </p:cNvSpPr>
          <p:nvPr>
            <p:ph type="ctrTitle" sz="quarter"/>
          </p:nvPr>
        </p:nvSpPr>
        <p:spPr>
          <a:xfrm>
            <a:off x="685800" y="2286000"/>
            <a:ext cx="7772400" cy="1143000"/>
          </a:xfrm>
        </p:spPr>
        <p:txBody>
          <a:bodyPr anchor="b"/>
          <a:lstStyle>
            <a:lvl1pPr>
              <a:defRPr>
                <a:latin typeface="Arial" charset="0"/>
              </a:defRPr>
            </a:lvl1pPr>
          </a:lstStyle>
          <a:p>
            <a:pPr lvl="0"/>
            <a:r>
              <a:rPr lang="it-IT" noProof="0"/>
              <a:t>Fare clic per modificare stile</a:t>
            </a:r>
          </a:p>
        </p:txBody>
      </p:sp>
      <p:sp>
        <p:nvSpPr>
          <p:cNvPr id="3079" name="Rectangle 7"/>
          <p:cNvSpPr>
            <a:spLocks noGrp="1" noChangeArrowheads="1"/>
          </p:cNvSpPr>
          <p:nvPr>
            <p:ph type="subTitle" sz="quarter" idx="1"/>
          </p:nvPr>
        </p:nvSpPr>
        <p:spPr>
          <a:xfrm>
            <a:off x="1371600" y="3886200"/>
            <a:ext cx="6400800" cy="1752600"/>
          </a:xfrm>
        </p:spPr>
        <p:txBody>
          <a:bodyPr/>
          <a:lstStyle>
            <a:lvl1pPr marL="0" indent="0" algn="ctr">
              <a:buFontTx/>
              <a:buNone/>
              <a:defRPr>
                <a:latin typeface="Arial" charset="0"/>
              </a:defRPr>
            </a:lvl1pPr>
          </a:lstStyle>
          <a:p>
            <a:pPr lvl="0"/>
            <a:r>
              <a:rPr lang="it-IT" noProof="0"/>
              <a:t>Fare clic per modificare lo stile del sottotitolo dello schema</a:t>
            </a:r>
          </a:p>
        </p:txBody>
      </p:sp>
      <p:sp>
        <p:nvSpPr>
          <p:cNvPr id="3080" name="Rectangle 8"/>
          <p:cNvSpPr>
            <a:spLocks noGrp="1" noChangeArrowheads="1"/>
          </p:cNvSpPr>
          <p:nvPr>
            <p:ph type="dt" sz="quarter" idx="2"/>
          </p:nvPr>
        </p:nvSpPr>
        <p:spPr/>
        <p:txBody>
          <a:bodyPr/>
          <a:lstStyle>
            <a:lvl1pPr>
              <a:defRPr>
                <a:solidFill>
                  <a:srgbClr val="000000"/>
                </a:solidFill>
              </a:defRPr>
            </a:lvl1pPr>
          </a:lstStyle>
          <a:p>
            <a:endParaRPr lang="it-IT"/>
          </a:p>
        </p:txBody>
      </p:sp>
      <p:sp>
        <p:nvSpPr>
          <p:cNvPr id="3081" name="Rectangle 9"/>
          <p:cNvSpPr>
            <a:spLocks noGrp="1" noChangeArrowheads="1"/>
          </p:cNvSpPr>
          <p:nvPr>
            <p:ph type="ftr" sz="quarter" idx="3"/>
          </p:nvPr>
        </p:nvSpPr>
        <p:spPr/>
        <p:txBody>
          <a:bodyPr/>
          <a:lstStyle>
            <a:lvl1pPr>
              <a:defRPr>
                <a:solidFill>
                  <a:srgbClr val="000000"/>
                </a:solidFill>
              </a:defRPr>
            </a:lvl1pPr>
          </a:lstStyle>
          <a:p>
            <a:endParaRPr lang="it-IT"/>
          </a:p>
        </p:txBody>
      </p:sp>
      <p:sp>
        <p:nvSpPr>
          <p:cNvPr id="3082" name="Rectangle 10"/>
          <p:cNvSpPr>
            <a:spLocks noGrp="1" noChangeArrowheads="1"/>
          </p:cNvSpPr>
          <p:nvPr>
            <p:ph type="sldNum" sz="quarter" idx="4"/>
          </p:nvPr>
        </p:nvSpPr>
        <p:spPr/>
        <p:txBody>
          <a:bodyPr/>
          <a:lstStyle>
            <a:lvl1pPr>
              <a:defRPr>
                <a:solidFill>
                  <a:srgbClr val="000000"/>
                </a:solidFill>
              </a:defRPr>
            </a:lvl1pPr>
          </a:lstStyle>
          <a:p>
            <a:fld id="{E095A37A-05A9-C149-BA40-639CEF24FB90}" type="slidenum">
              <a:rPr lang="it-IT"/>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4082F88E-F767-B04C-97D0-3D11AD806A2F}" type="slidenum">
              <a:rPr lang="it-IT"/>
              <a:pPr/>
              <a:t>‹N›</a:t>
            </a:fld>
            <a:endParaRPr lang="it-IT"/>
          </a:p>
        </p:txBody>
      </p:sp>
    </p:spTree>
    <p:extLst>
      <p:ext uri="{BB962C8B-B14F-4D97-AF65-F5344CB8AC3E}">
        <p14:creationId xmlns:p14="http://schemas.microsoft.com/office/powerpoint/2010/main" val="2947560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DC3C0EF9-301A-7049-8EC5-D37700AF2CD8}" type="slidenum">
              <a:rPr lang="it-IT"/>
              <a:pPr/>
              <a:t>‹N›</a:t>
            </a:fld>
            <a:endParaRPr lang="it-IT"/>
          </a:p>
        </p:txBody>
      </p:sp>
    </p:spTree>
    <p:extLst>
      <p:ext uri="{BB962C8B-B14F-4D97-AF65-F5344CB8AC3E}">
        <p14:creationId xmlns:p14="http://schemas.microsoft.com/office/powerpoint/2010/main" val="2457900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4622B779-843A-FB4F-AF73-257C0CAB8585}" type="slidenum">
              <a:rPr lang="it-IT"/>
              <a:pPr/>
              <a:t>‹N›</a:t>
            </a:fld>
            <a:endParaRPr lang="it-IT"/>
          </a:p>
        </p:txBody>
      </p:sp>
    </p:spTree>
    <p:extLst>
      <p:ext uri="{BB962C8B-B14F-4D97-AF65-F5344CB8AC3E}">
        <p14:creationId xmlns:p14="http://schemas.microsoft.com/office/powerpoint/2010/main" val="1563792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441C2B2F-3004-E842-84CF-2E8D1937B199}" type="slidenum">
              <a:rPr lang="it-IT"/>
              <a:pPr/>
              <a:t>‹N›</a:t>
            </a:fld>
            <a:endParaRPr lang="it-IT"/>
          </a:p>
        </p:txBody>
      </p:sp>
    </p:spTree>
    <p:extLst>
      <p:ext uri="{BB962C8B-B14F-4D97-AF65-F5344CB8AC3E}">
        <p14:creationId xmlns:p14="http://schemas.microsoft.com/office/powerpoint/2010/main" val="1088014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F09207BF-0D67-E348-B96C-B1C1C901B950}" type="slidenum">
              <a:rPr lang="it-IT"/>
              <a:pPr/>
              <a:t>‹N›</a:t>
            </a:fld>
            <a:endParaRPr lang="it-IT"/>
          </a:p>
        </p:txBody>
      </p:sp>
    </p:spTree>
    <p:extLst>
      <p:ext uri="{BB962C8B-B14F-4D97-AF65-F5344CB8AC3E}">
        <p14:creationId xmlns:p14="http://schemas.microsoft.com/office/powerpoint/2010/main" val="547535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lvl1pPr>
              <a:defRPr/>
            </a:lvl1pPr>
          </a:lstStyle>
          <a:p>
            <a:endParaRPr lang="it-IT"/>
          </a:p>
        </p:txBody>
      </p:sp>
      <p:sp>
        <p:nvSpPr>
          <p:cNvPr id="8" name="Segnaposto piè di pagina 7"/>
          <p:cNvSpPr>
            <a:spLocks noGrp="1"/>
          </p:cNvSpPr>
          <p:nvPr>
            <p:ph type="ftr" sz="quarter" idx="11"/>
          </p:nvPr>
        </p:nvSpPr>
        <p:spPr/>
        <p:txBody>
          <a:bodyPr/>
          <a:lstStyle>
            <a:lvl1pPr>
              <a:defRPr/>
            </a:lvl1pPr>
          </a:lstStyle>
          <a:p>
            <a:endParaRPr lang="it-IT"/>
          </a:p>
        </p:txBody>
      </p:sp>
      <p:sp>
        <p:nvSpPr>
          <p:cNvPr id="9" name="Segnaposto numero diapositiva 8"/>
          <p:cNvSpPr>
            <a:spLocks noGrp="1"/>
          </p:cNvSpPr>
          <p:nvPr>
            <p:ph type="sldNum" sz="quarter" idx="12"/>
          </p:nvPr>
        </p:nvSpPr>
        <p:spPr/>
        <p:txBody>
          <a:bodyPr/>
          <a:lstStyle>
            <a:lvl1pPr>
              <a:defRPr/>
            </a:lvl1pPr>
          </a:lstStyle>
          <a:p>
            <a:fld id="{CD8ABDB9-41B7-3D40-9EBA-B2AB65C58572}" type="slidenum">
              <a:rPr lang="it-IT"/>
              <a:pPr/>
              <a:t>‹N›</a:t>
            </a:fld>
            <a:endParaRPr lang="it-IT"/>
          </a:p>
        </p:txBody>
      </p:sp>
    </p:spTree>
    <p:extLst>
      <p:ext uri="{BB962C8B-B14F-4D97-AF65-F5344CB8AC3E}">
        <p14:creationId xmlns:p14="http://schemas.microsoft.com/office/powerpoint/2010/main" val="409053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lvl1pPr>
              <a:defRPr/>
            </a:lvl1pPr>
          </a:lstStyle>
          <a:p>
            <a:endParaRPr lang="it-IT"/>
          </a:p>
        </p:txBody>
      </p:sp>
      <p:sp>
        <p:nvSpPr>
          <p:cNvPr id="4" name="Segnaposto piè di pagina 3"/>
          <p:cNvSpPr>
            <a:spLocks noGrp="1"/>
          </p:cNvSpPr>
          <p:nvPr>
            <p:ph type="ftr" sz="quarter" idx="11"/>
          </p:nvPr>
        </p:nvSpPr>
        <p:spPr/>
        <p:txBody>
          <a:bodyPr/>
          <a:lstStyle>
            <a:lvl1pPr>
              <a:defRPr/>
            </a:lvl1pPr>
          </a:lstStyle>
          <a:p>
            <a:endParaRPr lang="it-IT"/>
          </a:p>
        </p:txBody>
      </p:sp>
      <p:sp>
        <p:nvSpPr>
          <p:cNvPr id="5" name="Segnaposto numero diapositiva 4"/>
          <p:cNvSpPr>
            <a:spLocks noGrp="1"/>
          </p:cNvSpPr>
          <p:nvPr>
            <p:ph type="sldNum" sz="quarter" idx="12"/>
          </p:nvPr>
        </p:nvSpPr>
        <p:spPr/>
        <p:txBody>
          <a:bodyPr/>
          <a:lstStyle>
            <a:lvl1pPr>
              <a:defRPr/>
            </a:lvl1pPr>
          </a:lstStyle>
          <a:p>
            <a:fld id="{ECE6CA40-6E2B-9C42-9D84-F5FCA562B564}" type="slidenum">
              <a:rPr lang="it-IT"/>
              <a:pPr/>
              <a:t>‹N›</a:t>
            </a:fld>
            <a:endParaRPr lang="it-IT"/>
          </a:p>
        </p:txBody>
      </p:sp>
    </p:spTree>
    <p:extLst>
      <p:ext uri="{BB962C8B-B14F-4D97-AF65-F5344CB8AC3E}">
        <p14:creationId xmlns:p14="http://schemas.microsoft.com/office/powerpoint/2010/main" val="1970008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p>
        </p:txBody>
      </p:sp>
      <p:sp>
        <p:nvSpPr>
          <p:cNvPr id="3" name="Segnaposto piè di pagina 2"/>
          <p:cNvSpPr>
            <a:spLocks noGrp="1"/>
          </p:cNvSpPr>
          <p:nvPr>
            <p:ph type="ftr" sz="quarter" idx="11"/>
          </p:nvPr>
        </p:nvSpPr>
        <p:spPr/>
        <p:txBody>
          <a:bodyPr/>
          <a:lstStyle>
            <a:lvl1pPr>
              <a:defRPr/>
            </a:lvl1pPr>
          </a:lstStyle>
          <a:p>
            <a:endParaRPr lang="it-IT"/>
          </a:p>
        </p:txBody>
      </p:sp>
      <p:sp>
        <p:nvSpPr>
          <p:cNvPr id="4" name="Segnaposto numero diapositiva 3"/>
          <p:cNvSpPr>
            <a:spLocks noGrp="1"/>
          </p:cNvSpPr>
          <p:nvPr>
            <p:ph type="sldNum" sz="quarter" idx="12"/>
          </p:nvPr>
        </p:nvSpPr>
        <p:spPr/>
        <p:txBody>
          <a:bodyPr/>
          <a:lstStyle>
            <a:lvl1pPr>
              <a:defRPr/>
            </a:lvl1pPr>
          </a:lstStyle>
          <a:p>
            <a:fld id="{B2481C08-625E-D446-90BC-BEC558A53E57}" type="slidenum">
              <a:rPr lang="it-IT"/>
              <a:pPr/>
              <a:t>‹N›</a:t>
            </a:fld>
            <a:endParaRPr lang="it-IT"/>
          </a:p>
        </p:txBody>
      </p:sp>
    </p:spTree>
    <p:extLst>
      <p:ext uri="{BB962C8B-B14F-4D97-AF65-F5344CB8AC3E}">
        <p14:creationId xmlns:p14="http://schemas.microsoft.com/office/powerpoint/2010/main" val="3727904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6808A2A2-0FA3-A94C-AE49-92321246EC27}" type="slidenum">
              <a:rPr lang="it-IT"/>
              <a:pPr/>
              <a:t>‹N›</a:t>
            </a:fld>
            <a:endParaRPr lang="it-IT"/>
          </a:p>
        </p:txBody>
      </p:sp>
    </p:spTree>
    <p:extLst>
      <p:ext uri="{BB962C8B-B14F-4D97-AF65-F5344CB8AC3E}">
        <p14:creationId xmlns:p14="http://schemas.microsoft.com/office/powerpoint/2010/main" val="3658750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41B314B3-9355-3443-8E73-5A7FA2315FA0}" type="slidenum">
              <a:rPr lang="it-IT"/>
              <a:pPr/>
              <a:t>‹N›</a:t>
            </a:fld>
            <a:endParaRPr lang="it-IT"/>
          </a:p>
        </p:txBody>
      </p:sp>
    </p:spTree>
    <p:extLst>
      <p:ext uri="{BB962C8B-B14F-4D97-AF65-F5344CB8AC3E}">
        <p14:creationId xmlns:p14="http://schemas.microsoft.com/office/powerpoint/2010/main" val="763983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path path="shape">
            <a:fillToRect l="7500" t="8888" r="7501" b="74445"/>
          </a:path>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1581150"/>
            <a:ext cx="9142413" cy="5275263"/>
            <a:chOff x="0" y="996"/>
            <a:chExt cx="5759" cy="3323"/>
          </a:xfrm>
        </p:grpSpPr>
        <p:pic>
          <p:nvPicPr>
            <p:cNvPr id="2051" name="Picture 3"/>
            <p:cNvPicPr>
              <a:picLocks noChangeArrowheads="1"/>
            </p:cNvPicPr>
            <p:nvPr/>
          </p:nvPicPr>
          <p:blipFill>
            <a:blip r:embed="rId13">
              <a:extLst>
                <a:ext uri="{28A0092B-C50C-407E-A947-70E740481C1C}">
                  <a14:useLocalDpi xmlns:a14="http://schemas.microsoft.com/office/drawing/2010/main" val="0"/>
                </a:ext>
              </a:extLst>
            </a:blip>
            <a:srcRect r="27339" b="11440"/>
            <a:stretch>
              <a:fillRect/>
            </a:stretch>
          </p:blipFill>
          <p:spPr bwMode="auto">
            <a:xfrm>
              <a:off x="3976" y="1423"/>
              <a:ext cx="1783" cy="28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052" name="Freeform 4"/>
            <p:cNvSpPr>
              <a:spLocks/>
            </p:cNvSpPr>
            <p:nvPr/>
          </p:nvSpPr>
          <p:spPr bwMode="auto">
            <a:xfrm>
              <a:off x="0" y="3522"/>
              <a:ext cx="2509" cy="196"/>
            </a:xfrm>
            <a:custGeom>
              <a:avLst/>
              <a:gdLst>
                <a:gd name="T0" fmla="*/ 39 w 2509"/>
                <a:gd name="T1" fmla="*/ 61 h 196"/>
                <a:gd name="T2" fmla="*/ 104 w 2509"/>
                <a:gd name="T3" fmla="*/ 28 h 196"/>
                <a:gd name="T4" fmla="*/ 182 w 2509"/>
                <a:gd name="T5" fmla="*/ 13 h 196"/>
                <a:gd name="T6" fmla="*/ 281 w 2509"/>
                <a:gd name="T7" fmla="*/ 13 h 196"/>
                <a:gd name="T8" fmla="*/ 357 w 2509"/>
                <a:gd name="T9" fmla="*/ 34 h 196"/>
                <a:gd name="T10" fmla="*/ 440 w 2509"/>
                <a:gd name="T11" fmla="*/ 85 h 196"/>
                <a:gd name="T12" fmla="*/ 509 w 2509"/>
                <a:gd name="T13" fmla="*/ 129 h 196"/>
                <a:gd name="T14" fmla="*/ 626 w 2509"/>
                <a:gd name="T15" fmla="*/ 148 h 196"/>
                <a:gd name="T16" fmla="*/ 728 w 2509"/>
                <a:gd name="T17" fmla="*/ 135 h 196"/>
                <a:gd name="T18" fmla="*/ 806 w 2509"/>
                <a:gd name="T19" fmla="*/ 93 h 196"/>
                <a:gd name="T20" fmla="*/ 899 w 2509"/>
                <a:gd name="T21" fmla="*/ 36 h 196"/>
                <a:gd name="T22" fmla="*/ 998 w 2509"/>
                <a:gd name="T23" fmla="*/ 4 h 196"/>
                <a:gd name="T24" fmla="*/ 1119 w 2509"/>
                <a:gd name="T25" fmla="*/ 6 h 196"/>
                <a:gd name="T26" fmla="*/ 1214 w 2509"/>
                <a:gd name="T27" fmla="*/ 39 h 196"/>
                <a:gd name="T28" fmla="*/ 1308 w 2509"/>
                <a:gd name="T29" fmla="*/ 102 h 196"/>
                <a:gd name="T30" fmla="*/ 1403 w 2509"/>
                <a:gd name="T31" fmla="*/ 133 h 196"/>
                <a:gd name="T32" fmla="*/ 1514 w 2509"/>
                <a:gd name="T33" fmla="*/ 133 h 196"/>
                <a:gd name="T34" fmla="*/ 1593 w 2509"/>
                <a:gd name="T35" fmla="*/ 111 h 196"/>
                <a:gd name="T36" fmla="*/ 1668 w 2509"/>
                <a:gd name="T37" fmla="*/ 61 h 196"/>
                <a:gd name="T38" fmla="*/ 1754 w 2509"/>
                <a:gd name="T39" fmla="*/ 18 h 196"/>
                <a:gd name="T40" fmla="*/ 1844 w 2509"/>
                <a:gd name="T41" fmla="*/ 1 h 196"/>
                <a:gd name="T42" fmla="*/ 1958 w 2509"/>
                <a:gd name="T43" fmla="*/ 4 h 196"/>
                <a:gd name="T44" fmla="*/ 2039 w 2509"/>
                <a:gd name="T45" fmla="*/ 33 h 196"/>
                <a:gd name="T46" fmla="*/ 2118 w 2509"/>
                <a:gd name="T47" fmla="*/ 88 h 196"/>
                <a:gd name="T48" fmla="*/ 2192 w 2509"/>
                <a:gd name="T49" fmla="*/ 124 h 196"/>
                <a:gd name="T50" fmla="*/ 2303 w 2509"/>
                <a:gd name="T51" fmla="*/ 138 h 196"/>
                <a:gd name="T52" fmla="*/ 2412 w 2509"/>
                <a:gd name="T53" fmla="*/ 106 h 196"/>
                <a:gd name="T54" fmla="*/ 2463 w 2509"/>
                <a:gd name="T55" fmla="*/ 66 h 196"/>
                <a:gd name="T56" fmla="*/ 2489 w 2509"/>
                <a:gd name="T57" fmla="*/ 61 h 196"/>
                <a:gd name="T58" fmla="*/ 2507 w 2509"/>
                <a:gd name="T59" fmla="*/ 76 h 196"/>
                <a:gd name="T60" fmla="*/ 2508 w 2509"/>
                <a:gd name="T61" fmla="*/ 96 h 196"/>
                <a:gd name="T62" fmla="*/ 2490 w 2509"/>
                <a:gd name="T63" fmla="*/ 118 h 196"/>
                <a:gd name="T64" fmla="*/ 2429 w 2509"/>
                <a:gd name="T65" fmla="*/ 160 h 196"/>
                <a:gd name="T66" fmla="*/ 2352 w 2509"/>
                <a:gd name="T67" fmla="*/ 183 h 196"/>
                <a:gd name="T68" fmla="*/ 2238 w 2509"/>
                <a:gd name="T69" fmla="*/ 184 h 196"/>
                <a:gd name="T70" fmla="*/ 2156 w 2509"/>
                <a:gd name="T71" fmla="*/ 172 h 196"/>
                <a:gd name="T72" fmla="*/ 2076 w 2509"/>
                <a:gd name="T73" fmla="*/ 133 h 196"/>
                <a:gd name="T74" fmla="*/ 2018 w 2509"/>
                <a:gd name="T75" fmla="*/ 87 h 196"/>
                <a:gd name="T76" fmla="*/ 1934 w 2509"/>
                <a:gd name="T77" fmla="*/ 55 h 196"/>
                <a:gd name="T78" fmla="*/ 1836 w 2509"/>
                <a:gd name="T79" fmla="*/ 49 h 196"/>
                <a:gd name="T80" fmla="*/ 1743 w 2509"/>
                <a:gd name="T81" fmla="*/ 79 h 196"/>
                <a:gd name="T82" fmla="*/ 1677 w 2509"/>
                <a:gd name="T83" fmla="*/ 118 h 196"/>
                <a:gd name="T84" fmla="*/ 1586 w 2509"/>
                <a:gd name="T85" fmla="*/ 165 h 196"/>
                <a:gd name="T86" fmla="*/ 1475 w 2509"/>
                <a:gd name="T87" fmla="*/ 186 h 196"/>
                <a:gd name="T88" fmla="*/ 1377 w 2509"/>
                <a:gd name="T89" fmla="*/ 180 h 196"/>
                <a:gd name="T90" fmla="*/ 1269 w 2509"/>
                <a:gd name="T91" fmla="*/ 136 h 196"/>
                <a:gd name="T92" fmla="*/ 1197 w 2509"/>
                <a:gd name="T93" fmla="*/ 84 h 196"/>
                <a:gd name="T94" fmla="*/ 1128 w 2509"/>
                <a:gd name="T95" fmla="*/ 55 h 196"/>
                <a:gd name="T96" fmla="*/ 1020 w 2509"/>
                <a:gd name="T97" fmla="*/ 49 h 196"/>
                <a:gd name="T98" fmla="*/ 914 w 2509"/>
                <a:gd name="T99" fmla="*/ 78 h 196"/>
                <a:gd name="T100" fmla="*/ 831 w 2509"/>
                <a:gd name="T101" fmla="*/ 135 h 196"/>
                <a:gd name="T102" fmla="*/ 713 w 2509"/>
                <a:gd name="T103" fmla="*/ 187 h 196"/>
                <a:gd name="T104" fmla="*/ 600 w 2509"/>
                <a:gd name="T105" fmla="*/ 195 h 196"/>
                <a:gd name="T106" fmla="*/ 494 w 2509"/>
                <a:gd name="T107" fmla="*/ 175 h 196"/>
                <a:gd name="T108" fmla="*/ 408 w 2509"/>
                <a:gd name="T109" fmla="*/ 123 h 196"/>
                <a:gd name="T110" fmla="*/ 338 w 2509"/>
                <a:gd name="T111" fmla="*/ 79 h 196"/>
                <a:gd name="T112" fmla="*/ 251 w 2509"/>
                <a:gd name="T113" fmla="*/ 60 h 196"/>
                <a:gd name="T114" fmla="*/ 144 w 2509"/>
                <a:gd name="T115" fmla="*/ 67 h 196"/>
                <a:gd name="T116" fmla="*/ 56 w 2509"/>
                <a:gd name="T117" fmla="*/ 108 h 196"/>
                <a:gd name="T118" fmla="*/ 5 w 2509"/>
                <a:gd name="T119" fmla="*/ 9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509" h="196">
                  <a:moveTo>
                    <a:pt x="5" y="93"/>
                  </a:moveTo>
                  <a:lnTo>
                    <a:pt x="39" y="61"/>
                  </a:lnTo>
                  <a:lnTo>
                    <a:pt x="71" y="43"/>
                  </a:lnTo>
                  <a:lnTo>
                    <a:pt x="104" y="28"/>
                  </a:lnTo>
                  <a:lnTo>
                    <a:pt x="144" y="18"/>
                  </a:lnTo>
                  <a:lnTo>
                    <a:pt x="182" y="13"/>
                  </a:lnTo>
                  <a:lnTo>
                    <a:pt x="227" y="10"/>
                  </a:lnTo>
                  <a:lnTo>
                    <a:pt x="281" y="13"/>
                  </a:lnTo>
                  <a:lnTo>
                    <a:pt x="321" y="22"/>
                  </a:lnTo>
                  <a:lnTo>
                    <a:pt x="357" y="34"/>
                  </a:lnTo>
                  <a:lnTo>
                    <a:pt x="408" y="60"/>
                  </a:lnTo>
                  <a:lnTo>
                    <a:pt x="440" y="85"/>
                  </a:lnTo>
                  <a:lnTo>
                    <a:pt x="474" y="111"/>
                  </a:lnTo>
                  <a:lnTo>
                    <a:pt x="509" y="129"/>
                  </a:lnTo>
                  <a:lnTo>
                    <a:pt x="561" y="142"/>
                  </a:lnTo>
                  <a:lnTo>
                    <a:pt x="626" y="148"/>
                  </a:lnTo>
                  <a:lnTo>
                    <a:pt x="677" y="145"/>
                  </a:lnTo>
                  <a:lnTo>
                    <a:pt x="728" y="135"/>
                  </a:lnTo>
                  <a:lnTo>
                    <a:pt x="770" y="117"/>
                  </a:lnTo>
                  <a:lnTo>
                    <a:pt x="806" y="93"/>
                  </a:lnTo>
                  <a:lnTo>
                    <a:pt x="860" y="57"/>
                  </a:lnTo>
                  <a:lnTo>
                    <a:pt x="899" y="36"/>
                  </a:lnTo>
                  <a:lnTo>
                    <a:pt x="950" y="13"/>
                  </a:lnTo>
                  <a:lnTo>
                    <a:pt x="998" y="4"/>
                  </a:lnTo>
                  <a:lnTo>
                    <a:pt x="1043" y="3"/>
                  </a:lnTo>
                  <a:lnTo>
                    <a:pt x="1119" y="6"/>
                  </a:lnTo>
                  <a:lnTo>
                    <a:pt x="1181" y="21"/>
                  </a:lnTo>
                  <a:lnTo>
                    <a:pt x="1214" y="39"/>
                  </a:lnTo>
                  <a:lnTo>
                    <a:pt x="1260" y="66"/>
                  </a:lnTo>
                  <a:lnTo>
                    <a:pt x="1308" y="102"/>
                  </a:lnTo>
                  <a:lnTo>
                    <a:pt x="1349" y="121"/>
                  </a:lnTo>
                  <a:lnTo>
                    <a:pt x="1403" y="133"/>
                  </a:lnTo>
                  <a:lnTo>
                    <a:pt x="1458" y="138"/>
                  </a:lnTo>
                  <a:lnTo>
                    <a:pt x="1514" y="133"/>
                  </a:lnTo>
                  <a:lnTo>
                    <a:pt x="1557" y="123"/>
                  </a:lnTo>
                  <a:lnTo>
                    <a:pt x="1593" y="111"/>
                  </a:lnTo>
                  <a:lnTo>
                    <a:pt x="1635" y="84"/>
                  </a:lnTo>
                  <a:lnTo>
                    <a:pt x="1668" y="61"/>
                  </a:lnTo>
                  <a:lnTo>
                    <a:pt x="1704" y="39"/>
                  </a:lnTo>
                  <a:lnTo>
                    <a:pt x="1754" y="18"/>
                  </a:lnTo>
                  <a:lnTo>
                    <a:pt x="1794" y="6"/>
                  </a:lnTo>
                  <a:lnTo>
                    <a:pt x="1844" y="1"/>
                  </a:lnTo>
                  <a:lnTo>
                    <a:pt x="1907" y="0"/>
                  </a:lnTo>
                  <a:lnTo>
                    <a:pt x="1958" y="4"/>
                  </a:lnTo>
                  <a:lnTo>
                    <a:pt x="2003" y="18"/>
                  </a:lnTo>
                  <a:lnTo>
                    <a:pt x="2039" y="33"/>
                  </a:lnTo>
                  <a:lnTo>
                    <a:pt x="2073" y="54"/>
                  </a:lnTo>
                  <a:lnTo>
                    <a:pt x="2118" y="88"/>
                  </a:lnTo>
                  <a:lnTo>
                    <a:pt x="2153" y="109"/>
                  </a:lnTo>
                  <a:lnTo>
                    <a:pt x="2192" y="124"/>
                  </a:lnTo>
                  <a:lnTo>
                    <a:pt x="2244" y="135"/>
                  </a:lnTo>
                  <a:lnTo>
                    <a:pt x="2303" y="138"/>
                  </a:lnTo>
                  <a:lnTo>
                    <a:pt x="2355" y="129"/>
                  </a:lnTo>
                  <a:lnTo>
                    <a:pt x="2412" y="106"/>
                  </a:lnTo>
                  <a:lnTo>
                    <a:pt x="2439" y="87"/>
                  </a:lnTo>
                  <a:lnTo>
                    <a:pt x="2463" y="66"/>
                  </a:lnTo>
                  <a:lnTo>
                    <a:pt x="2475" y="61"/>
                  </a:lnTo>
                  <a:lnTo>
                    <a:pt x="2489" y="61"/>
                  </a:lnTo>
                  <a:lnTo>
                    <a:pt x="2499" y="66"/>
                  </a:lnTo>
                  <a:lnTo>
                    <a:pt x="2507" y="76"/>
                  </a:lnTo>
                  <a:lnTo>
                    <a:pt x="2508" y="85"/>
                  </a:lnTo>
                  <a:lnTo>
                    <a:pt x="2508" y="96"/>
                  </a:lnTo>
                  <a:lnTo>
                    <a:pt x="2504" y="106"/>
                  </a:lnTo>
                  <a:lnTo>
                    <a:pt x="2490" y="118"/>
                  </a:lnTo>
                  <a:lnTo>
                    <a:pt x="2463" y="139"/>
                  </a:lnTo>
                  <a:lnTo>
                    <a:pt x="2429" y="160"/>
                  </a:lnTo>
                  <a:lnTo>
                    <a:pt x="2399" y="172"/>
                  </a:lnTo>
                  <a:lnTo>
                    <a:pt x="2352" y="183"/>
                  </a:lnTo>
                  <a:lnTo>
                    <a:pt x="2298" y="186"/>
                  </a:lnTo>
                  <a:lnTo>
                    <a:pt x="2238" y="184"/>
                  </a:lnTo>
                  <a:lnTo>
                    <a:pt x="2192" y="180"/>
                  </a:lnTo>
                  <a:lnTo>
                    <a:pt x="2156" y="172"/>
                  </a:lnTo>
                  <a:lnTo>
                    <a:pt x="2114" y="156"/>
                  </a:lnTo>
                  <a:lnTo>
                    <a:pt x="2076" y="133"/>
                  </a:lnTo>
                  <a:lnTo>
                    <a:pt x="2049" y="112"/>
                  </a:lnTo>
                  <a:lnTo>
                    <a:pt x="2018" y="87"/>
                  </a:lnTo>
                  <a:lnTo>
                    <a:pt x="1977" y="67"/>
                  </a:lnTo>
                  <a:lnTo>
                    <a:pt x="1934" y="55"/>
                  </a:lnTo>
                  <a:lnTo>
                    <a:pt x="1886" y="49"/>
                  </a:lnTo>
                  <a:lnTo>
                    <a:pt x="1836" y="49"/>
                  </a:lnTo>
                  <a:lnTo>
                    <a:pt x="1776" y="64"/>
                  </a:lnTo>
                  <a:lnTo>
                    <a:pt x="1743" y="79"/>
                  </a:lnTo>
                  <a:lnTo>
                    <a:pt x="1707" y="99"/>
                  </a:lnTo>
                  <a:lnTo>
                    <a:pt x="1677" y="118"/>
                  </a:lnTo>
                  <a:lnTo>
                    <a:pt x="1626" y="147"/>
                  </a:lnTo>
                  <a:lnTo>
                    <a:pt x="1586" y="165"/>
                  </a:lnTo>
                  <a:lnTo>
                    <a:pt x="1535" y="180"/>
                  </a:lnTo>
                  <a:lnTo>
                    <a:pt x="1475" y="186"/>
                  </a:lnTo>
                  <a:lnTo>
                    <a:pt x="1437" y="186"/>
                  </a:lnTo>
                  <a:lnTo>
                    <a:pt x="1377" y="180"/>
                  </a:lnTo>
                  <a:lnTo>
                    <a:pt x="1322" y="165"/>
                  </a:lnTo>
                  <a:lnTo>
                    <a:pt x="1269" y="136"/>
                  </a:lnTo>
                  <a:lnTo>
                    <a:pt x="1230" y="109"/>
                  </a:lnTo>
                  <a:lnTo>
                    <a:pt x="1197" y="84"/>
                  </a:lnTo>
                  <a:lnTo>
                    <a:pt x="1163" y="67"/>
                  </a:lnTo>
                  <a:lnTo>
                    <a:pt x="1128" y="55"/>
                  </a:lnTo>
                  <a:lnTo>
                    <a:pt x="1071" y="48"/>
                  </a:lnTo>
                  <a:lnTo>
                    <a:pt x="1020" y="49"/>
                  </a:lnTo>
                  <a:lnTo>
                    <a:pt x="974" y="57"/>
                  </a:lnTo>
                  <a:lnTo>
                    <a:pt x="914" y="78"/>
                  </a:lnTo>
                  <a:lnTo>
                    <a:pt x="879" y="103"/>
                  </a:lnTo>
                  <a:lnTo>
                    <a:pt x="831" y="135"/>
                  </a:lnTo>
                  <a:lnTo>
                    <a:pt x="777" y="166"/>
                  </a:lnTo>
                  <a:lnTo>
                    <a:pt x="713" y="187"/>
                  </a:lnTo>
                  <a:lnTo>
                    <a:pt x="659" y="193"/>
                  </a:lnTo>
                  <a:lnTo>
                    <a:pt x="600" y="195"/>
                  </a:lnTo>
                  <a:lnTo>
                    <a:pt x="543" y="189"/>
                  </a:lnTo>
                  <a:lnTo>
                    <a:pt x="494" y="175"/>
                  </a:lnTo>
                  <a:lnTo>
                    <a:pt x="450" y="154"/>
                  </a:lnTo>
                  <a:lnTo>
                    <a:pt x="408" y="123"/>
                  </a:lnTo>
                  <a:lnTo>
                    <a:pt x="377" y="99"/>
                  </a:lnTo>
                  <a:lnTo>
                    <a:pt x="338" y="79"/>
                  </a:lnTo>
                  <a:lnTo>
                    <a:pt x="291" y="64"/>
                  </a:lnTo>
                  <a:lnTo>
                    <a:pt x="251" y="60"/>
                  </a:lnTo>
                  <a:lnTo>
                    <a:pt x="191" y="58"/>
                  </a:lnTo>
                  <a:lnTo>
                    <a:pt x="144" y="67"/>
                  </a:lnTo>
                  <a:lnTo>
                    <a:pt x="96" y="82"/>
                  </a:lnTo>
                  <a:lnTo>
                    <a:pt x="56" y="108"/>
                  </a:lnTo>
                  <a:lnTo>
                    <a:pt x="0" y="157"/>
                  </a:lnTo>
                  <a:lnTo>
                    <a:pt x="5" y="93"/>
                  </a:lnTo>
                </a:path>
              </a:pathLst>
            </a:custGeom>
            <a:solidFill>
              <a:schemeClr val="bg2"/>
            </a:solidFill>
            <a:ln>
              <a:noFill/>
            </a:ln>
            <a:extLst>
              <a:ext uri="{91240B29-F687-4f45-9708-019B960494DF}">
                <a14:hiddenLine xmlns:a14="http://schemas.microsoft.com/office/drawing/2010/main" xmlns="" w="9525">
                  <a:solidFill>
                    <a:schemeClr val="tx1"/>
                  </a:solidFill>
                  <a:round/>
                  <a:headEnd type="none" w="sm" len="sm"/>
                  <a:tailEnd type="none" w="sm" len="sm"/>
                </a14:hiddenLine>
              </a:ext>
            </a:extLst>
          </p:spPr>
          <p:txBody>
            <a:bodyPr/>
            <a:lstStyle/>
            <a:p>
              <a:endParaRPr lang="it-IT"/>
            </a:p>
          </p:txBody>
        </p:sp>
        <p:pic>
          <p:nvPicPr>
            <p:cNvPr id="2053" name="Picture 5"/>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996"/>
              <a:ext cx="2766" cy="21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
        <p:nvSpPr>
          <p:cNvPr id="2054" name="Rectangle 6"/>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2075" tIns="46037" rIns="92075" bIns="46037" numCol="1" anchor="ctr" anchorCtr="0" compatLnSpc="1">
            <a:prstTxWarp prst="textNoShape">
              <a:avLst/>
            </a:prstTxWarp>
          </a:bodyPr>
          <a:lstStyle/>
          <a:p>
            <a:pPr lvl="0"/>
            <a:r>
              <a:rPr lang="it-IT" dirty="0"/>
              <a:t>Fare clic per modificare lo stile del titolo</a:t>
            </a:r>
          </a:p>
        </p:txBody>
      </p:sp>
      <p:sp>
        <p:nvSpPr>
          <p:cNvPr id="2055" name="Rectangle 7"/>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2075" tIns="46037" rIns="92075" bIns="46037"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2056" name="Rectangle 8"/>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0" hangingPunct="0">
              <a:spcBef>
                <a:spcPct val="50000"/>
              </a:spcBef>
              <a:defRPr sz="1400"/>
            </a:lvl1pPr>
          </a:lstStyle>
          <a:p>
            <a:endParaRPr lang="it-IT"/>
          </a:p>
        </p:txBody>
      </p:sp>
      <p:sp>
        <p:nvSpPr>
          <p:cNvPr id="2057" name="Rectangle 9"/>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0" hangingPunct="0">
              <a:spcBef>
                <a:spcPct val="50000"/>
              </a:spcBef>
              <a:defRPr sz="1400"/>
            </a:lvl1pPr>
          </a:lstStyle>
          <a:p>
            <a:endParaRPr lang="it-IT"/>
          </a:p>
        </p:txBody>
      </p:sp>
      <p:sp>
        <p:nvSpPr>
          <p:cNvPr id="2058" name="Rectangle 10"/>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0" hangingPunct="0">
              <a:spcBef>
                <a:spcPct val="50000"/>
              </a:spcBef>
              <a:defRPr sz="1400"/>
            </a:lvl1pPr>
          </a:lstStyle>
          <a:p>
            <a:fld id="{CBA16B29-0C32-9E43-B160-5FEEAF9D76BF}"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1" fontAlgn="base" hangingPunct="1">
        <a:spcBef>
          <a:spcPct val="0"/>
        </a:spcBef>
        <a:spcAft>
          <a:spcPct val="0"/>
        </a:spcAft>
        <a:defRPr kumimoji="1" sz="4400">
          <a:solidFill>
            <a:schemeClr val="tx2"/>
          </a:solidFill>
          <a:latin typeface="+mj-lt"/>
          <a:ea typeface="+mj-ea"/>
          <a:cs typeface="+mj-cs"/>
        </a:defRPr>
      </a:lvl1pPr>
      <a:lvl2pPr algn="ctr" rtl="0" eaLnBrk="1" fontAlgn="base" hangingPunct="1">
        <a:spcBef>
          <a:spcPct val="0"/>
        </a:spcBef>
        <a:spcAft>
          <a:spcPct val="0"/>
        </a:spcAft>
        <a:defRPr kumimoji="1" sz="4400">
          <a:solidFill>
            <a:schemeClr val="tx2"/>
          </a:solidFill>
          <a:latin typeface="Times New Roman" charset="0"/>
          <a:ea typeface="ＭＳ Ｐゴシック" charset="0"/>
        </a:defRPr>
      </a:lvl2pPr>
      <a:lvl3pPr algn="ctr" rtl="0" eaLnBrk="1" fontAlgn="base" hangingPunct="1">
        <a:spcBef>
          <a:spcPct val="0"/>
        </a:spcBef>
        <a:spcAft>
          <a:spcPct val="0"/>
        </a:spcAft>
        <a:defRPr kumimoji="1" sz="4400">
          <a:solidFill>
            <a:schemeClr val="tx2"/>
          </a:solidFill>
          <a:latin typeface="Times New Roman" charset="0"/>
          <a:ea typeface="ＭＳ Ｐゴシック" charset="0"/>
        </a:defRPr>
      </a:lvl3pPr>
      <a:lvl4pPr algn="ctr" rtl="0" eaLnBrk="1" fontAlgn="base" hangingPunct="1">
        <a:spcBef>
          <a:spcPct val="0"/>
        </a:spcBef>
        <a:spcAft>
          <a:spcPct val="0"/>
        </a:spcAft>
        <a:defRPr kumimoji="1" sz="4400">
          <a:solidFill>
            <a:schemeClr val="tx2"/>
          </a:solidFill>
          <a:latin typeface="Times New Roman" charset="0"/>
          <a:ea typeface="ＭＳ Ｐゴシック" charset="0"/>
        </a:defRPr>
      </a:lvl4pPr>
      <a:lvl5pPr algn="ctr" rtl="0" eaLnBrk="1" fontAlgn="base" hangingPunct="1">
        <a:spcBef>
          <a:spcPct val="0"/>
        </a:spcBef>
        <a:spcAft>
          <a:spcPct val="0"/>
        </a:spcAft>
        <a:defRPr kumimoji="1" sz="4400">
          <a:solidFill>
            <a:schemeClr val="tx2"/>
          </a:solidFill>
          <a:latin typeface="Times New Roman" charset="0"/>
          <a:ea typeface="ＭＳ Ｐゴシック" charset="0"/>
        </a:defRPr>
      </a:lvl5pPr>
      <a:lvl6pPr marL="457200" algn="ctr" rtl="0" eaLnBrk="1" fontAlgn="base" hangingPunct="1">
        <a:spcBef>
          <a:spcPct val="0"/>
        </a:spcBef>
        <a:spcAft>
          <a:spcPct val="0"/>
        </a:spcAft>
        <a:defRPr kumimoji="1" sz="4400">
          <a:solidFill>
            <a:schemeClr val="tx2"/>
          </a:solidFill>
          <a:latin typeface="Times New Roman" charset="0"/>
          <a:ea typeface="ＭＳ Ｐゴシック" charset="0"/>
        </a:defRPr>
      </a:lvl6pPr>
      <a:lvl7pPr marL="914400" algn="ctr" rtl="0" eaLnBrk="1" fontAlgn="base" hangingPunct="1">
        <a:spcBef>
          <a:spcPct val="0"/>
        </a:spcBef>
        <a:spcAft>
          <a:spcPct val="0"/>
        </a:spcAft>
        <a:defRPr kumimoji="1" sz="4400">
          <a:solidFill>
            <a:schemeClr val="tx2"/>
          </a:solidFill>
          <a:latin typeface="Times New Roman" charset="0"/>
          <a:ea typeface="ＭＳ Ｐゴシック" charset="0"/>
        </a:defRPr>
      </a:lvl7pPr>
      <a:lvl8pPr marL="1371600" algn="ctr" rtl="0" eaLnBrk="1" fontAlgn="base" hangingPunct="1">
        <a:spcBef>
          <a:spcPct val="0"/>
        </a:spcBef>
        <a:spcAft>
          <a:spcPct val="0"/>
        </a:spcAft>
        <a:defRPr kumimoji="1" sz="4400">
          <a:solidFill>
            <a:schemeClr val="tx2"/>
          </a:solidFill>
          <a:latin typeface="Times New Roman" charset="0"/>
          <a:ea typeface="ＭＳ Ｐゴシック" charset="0"/>
        </a:defRPr>
      </a:lvl8pPr>
      <a:lvl9pPr marL="1828800" algn="ctr" rtl="0" eaLnBrk="1" fontAlgn="base" hangingPunct="1">
        <a:spcBef>
          <a:spcPct val="0"/>
        </a:spcBef>
        <a:spcAft>
          <a:spcPct val="0"/>
        </a:spcAft>
        <a:defRPr kumimoji="1" sz="4400">
          <a:solidFill>
            <a:schemeClr val="tx2"/>
          </a:solidFill>
          <a:latin typeface="Times New Roman" charset="0"/>
          <a:ea typeface="ＭＳ Ｐゴシック" charset="0"/>
        </a:defRPr>
      </a:lvl9pPr>
    </p:titleStyle>
    <p:bodyStyle>
      <a:lvl1pPr marL="342900" indent="-342900" algn="l" rtl="0" eaLnBrk="1" fontAlgn="base" hangingPunct="1">
        <a:spcBef>
          <a:spcPct val="20000"/>
        </a:spcBef>
        <a:spcAft>
          <a:spcPct val="0"/>
        </a:spcAft>
        <a:buChar char="•"/>
        <a:defRPr kumimoji="1"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mn-ea"/>
        </a:defRPr>
      </a:lvl2pPr>
      <a:lvl3pPr marL="1143000" indent="-228600" algn="l" rtl="0" eaLnBrk="1" fontAlgn="base" hangingPunct="1">
        <a:spcBef>
          <a:spcPct val="20000"/>
        </a:spcBef>
        <a:spcAft>
          <a:spcPct val="0"/>
        </a:spcAft>
        <a:buChar char="•"/>
        <a:defRPr kumimoji="1" sz="2400">
          <a:solidFill>
            <a:schemeClr val="tx1"/>
          </a:solidFill>
          <a:latin typeface="+mn-lt"/>
          <a:ea typeface="+mn-ea"/>
        </a:defRPr>
      </a:lvl3pPr>
      <a:lvl4pPr marL="1600200" indent="-228600" algn="l" rtl="0" eaLnBrk="1" fontAlgn="base" hangingPunct="1">
        <a:spcBef>
          <a:spcPct val="20000"/>
        </a:spcBef>
        <a:spcAft>
          <a:spcPct val="0"/>
        </a:spcAft>
        <a:buChar char="–"/>
        <a:defRPr kumimoji="1" sz="2000">
          <a:solidFill>
            <a:schemeClr val="tx1"/>
          </a:solidFill>
          <a:latin typeface="+mn-lt"/>
          <a:ea typeface="+mn-ea"/>
        </a:defRPr>
      </a:lvl4pPr>
      <a:lvl5pPr marL="2057400" indent="-228600" algn="l" rtl="0" eaLnBrk="1" fontAlgn="base" hangingPunct="1">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edscuola.it/archivio/norme/decreti/dlvo297_94.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archivio.pubblica.istruzione.it/argomenti/autonomia/documenti/dl310398.ht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edscuola.it/archivio/norme/leggi/art21.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archivio.pubblica.istruzione.it/argomenti/autonomia/documenti/regolamento.ht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edscuola.it/archivio/norme/decreti/digestam.htm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uniroma2.it/cgil/ccnl/dlgs2001165_art25.ht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istruzioneer.it/2015/11/06/d-m-85015-e-c-m-3616715-anno-di-prova-e-di-formazione-per-i-docenti/"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edscuola.it/archivio/ped/respgiu.html"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hubmiur.pubblica.istruzione.it/alfresco/d/d/workspace/SpacesStore/d897a8ab-9caa-41a6-9993-ee496b84b0c3/CCNL%20scuola%202006_2009.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file:///Users/enzo/Library/CloudStorage/OneDrive-IstitutoF.DaCollo/Enzo/DA%20COLLO/DOCENTI%20IN%20ANNO%20DI%20PROVA/ccnl-istruzione-e-ricerca-2016-2018-del-19-aprile-2018.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sz="quarter"/>
          </p:nvPr>
        </p:nvSpPr>
        <p:spPr>
          <a:xfrm>
            <a:off x="3657600" y="2743200"/>
            <a:ext cx="3969881" cy="990600"/>
          </a:xfrm>
        </p:spPr>
        <p:txBody>
          <a:bodyPr/>
          <a:lstStyle/>
          <a:p>
            <a:pPr algn="l">
              <a:lnSpc>
                <a:spcPts val="6080"/>
              </a:lnSpc>
              <a:spcBef>
                <a:spcPts val="0"/>
              </a:spcBef>
              <a:spcAft>
                <a:spcPts val="0"/>
              </a:spcAft>
            </a:pPr>
            <a:r>
              <a:rPr lang="it-IT" dirty="0" err="1">
                <a:solidFill>
                  <a:srgbClr val="660066"/>
                </a:solidFill>
              </a:rPr>
              <a:t>assanini</a:t>
            </a:r>
            <a:r>
              <a:rPr lang="it-IT" dirty="0">
                <a:solidFill>
                  <a:srgbClr val="660066"/>
                </a:solidFill>
              </a:rPr>
              <a:t>” </a:t>
            </a:r>
            <a:br>
              <a:rPr lang="it-IT" sz="4200" dirty="0">
                <a:solidFill>
                  <a:srgbClr val="660066"/>
                </a:solidFill>
              </a:rPr>
            </a:br>
            <a:r>
              <a:rPr lang="it-IT" sz="4200" dirty="0">
                <a:solidFill>
                  <a:srgbClr val="660066"/>
                </a:solidFill>
              </a:rPr>
              <a:t> </a:t>
            </a:r>
            <a:br>
              <a:rPr lang="it-IT" sz="4000" dirty="0">
                <a:solidFill>
                  <a:srgbClr val="660066"/>
                </a:solidFill>
              </a:rPr>
            </a:br>
            <a:r>
              <a:rPr lang="it-IT" dirty="0" err="1">
                <a:solidFill>
                  <a:srgbClr val="660066"/>
                </a:solidFill>
              </a:rPr>
              <a:t>uona</a:t>
            </a:r>
            <a:r>
              <a:rPr lang="it-IT" dirty="0">
                <a:solidFill>
                  <a:srgbClr val="660066"/>
                </a:solidFill>
              </a:rPr>
              <a:t> Scuola”</a:t>
            </a:r>
            <a:endParaRPr lang="it-IT" sz="4200" dirty="0">
              <a:solidFill>
                <a:srgbClr val="660066"/>
              </a:solidFill>
            </a:endParaRPr>
          </a:p>
        </p:txBody>
      </p:sp>
      <p:sp>
        <p:nvSpPr>
          <p:cNvPr id="3" name="Sottotitolo 2"/>
          <p:cNvSpPr>
            <a:spLocks noGrp="1"/>
          </p:cNvSpPr>
          <p:nvPr>
            <p:ph type="subTitle" sz="quarter" idx="1"/>
          </p:nvPr>
        </p:nvSpPr>
        <p:spPr>
          <a:xfrm>
            <a:off x="1371600" y="5105400"/>
            <a:ext cx="6400800" cy="1600200"/>
          </a:xfrm>
        </p:spPr>
        <p:txBody>
          <a:bodyPr/>
          <a:lstStyle/>
          <a:p>
            <a:r>
              <a:rPr lang="it-IT" sz="4400" dirty="0">
                <a:solidFill>
                  <a:srgbClr val="FF6600"/>
                </a:solidFill>
              </a:rPr>
              <a:t>Le norme di riferimento per la scuola</a:t>
            </a:r>
          </a:p>
        </p:txBody>
      </p:sp>
      <p:sp>
        <p:nvSpPr>
          <p:cNvPr id="4" name="CasellaDiTesto 3"/>
          <p:cNvSpPr txBox="1"/>
          <p:nvPr/>
        </p:nvSpPr>
        <p:spPr>
          <a:xfrm>
            <a:off x="9174" y="-685800"/>
            <a:ext cx="4876800" cy="5386090"/>
          </a:xfrm>
          <a:prstGeom prst="rect">
            <a:avLst/>
          </a:prstGeom>
          <a:noFill/>
        </p:spPr>
        <p:txBody>
          <a:bodyPr wrap="square" rtlCol="0">
            <a:spAutoFit/>
          </a:bodyPr>
          <a:lstStyle/>
          <a:p>
            <a:r>
              <a:rPr lang="it-IT" sz="34400" dirty="0">
                <a:solidFill>
                  <a:srgbClr val="FF6600"/>
                </a:solidFill>
                <a:latin typeface="Arial"/>
                <a:cs typeface="Arial"/>
              </a:rPr>
              <a:t>“</a:t>
            </a:r>
            <a:r>
              <a:rPr lang="it-IT" sz="28700" dirty="0">
                <a:solidFill>
                  <a:srgbClr val="FF6600"/>
                </a:solidFill>
                <a:latin typeface="Arial"/>
                <a:cs typeface="Arial"/>
              </a:rPr>
              <a:t>B</a:t>
            </a:r>
          </a:p>
        </p:txBody>
      </p:sp>
      <p:sp>
        <p:nvSpPr>
          <p:cNvPr id="5" name="CasellaDiTesto 4"/>
          <p:cNvSpPr txBox="1"/>
          <p:nvPr/>
        </p:nvSpPr>
        <p:spPr>
          <a:xfrm>
            <a:off x="1524000" y="1524000"/>
            <a:ext cx="1343430" cy="707886"/>
          </a:xfrm>
          <a:prstGeom prst="rect">
            <a:avLst/>
          </a:prstGeom>
          <a:noFill/>
        </p:spPr>
        <p:txBody>
          <a:bodyPr wrap="none" rtlCol="0">
            <a:spAutoFit/>
          </a:bodyPr>
          <a:lstStyle/>
          <a:p>
            <a:r>
              <a:rPr lang="it-IT"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venir Book"/>
                <a:cs typeface="Avenir Book"/>
              </a:rPr>
              <a:t>Dalla</a:t>
            </a:r>
          </a:p>
        </p:txBody>
      </p:sp>
      <p:sp>
        <p:nvSpPr>
          <p:cNvPr id="6" name="CasellaDiTesto 5"/>
          <p:cNvSpPr txBox="1"/>
          <p:nvPr/>
        </p:nvSpPr>
        <p:spPr>
          <a:xfrm>
            <a:off x="1524000" y="2971800"/>
            <a:ext cx="1048988" cy="707886"/>
          </a:xfrm>
          <a:prstGeom prst="rect">
            <a:avLst/>
          </a:prstGeom>
          <a:noFill/>
        </p:spPr>
        <p:txBody>
          <a:bodyPr wrap="none" rtlCol="0">
            <a:spAutoFit/>
          </a:bodyPr>
          <a:lstStyle/>
          <a:p>
            <a:r>
              <a:rPr lang="it-IT"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venir Book"/>
                <a:cs typeface="Avenir Book"/>
              </a:rPr>
              <a:t>Alla</a:t>
            </a:r>
          </a:p>
        </p:txBody>
      </p:sp>
      <p:sp>
        <p:nvSpPr>
          <p:cNvPr id="7" name="CasellaDiTesto 6">
            <a:extLst>
              <a:ext uri="{FF2B5EF4-FFF2-40B4-BE49-F238E27FC236}">
                <a16:creationId xmlns:a16="http://schemas.microsoft.com/office/drawing/2014/main" id="{F3073695-50C6-D644-A69A-46E141EC3171}"/>
              </a:ext>
            </a:extLst>
          </p:cNvPr>
          <p:cNvSpPr txBox="1"/>
          <p:nvPr/>
        </p:nvSpPr>
        <p:spPr>
          <a:xfrm>
            <a:off x="5410200" y="4034879"/>
            <a:ext cx="2632452" cy="769441"/>
          </a:xfrm>
          <a:prstGeom prst="rect">
            <a:avLst/>
          </a:prstGeom>
          <a:noFill/>
        </p:spPr>
        <p:txBody>
          <a:bodyPr wrap="none" rtlCol="0">
            <a:spAutoFit/>
          </a:bodyPr>
          <a:lstStyle/>
          <a:p>
            <a:r>
              <a:rPr kumimoji="1" lang="it-IT" sz="4400" dirty="0">
                <a:solidFill>
                  <a:srgbClr val="660066"/>
                </a:solidFill>
                <a:latin typeface="Arial" charset="0"/>
                <a:ea typeface="+mj-ea"/>
                <a:cs typeface="+mj-cs"/>
              </a:rPr>
              <a:t>… e oltre!</a:t>
            </a:r>
          </a:p>
        </p:txBody>
      </p:sp>
    </p:spTree>
    <p:extLst>
      <p:ext uri="{BB962C8B-B14F-4D97-AF65-F5344CB8AC3E}">
        <p14:creationId xmlns:p14="http://schemas.microsoft.com/office/powerpoint/2010/main" val="1859394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228600"/>
            <a:ext cx="7772400" cy="914400"/>
          </a:xfrm>
        </p:spPr>
        <p:txBody>
          <a:bodyPr/>
          <a:lstStyle/>
          <a:p>
            <a:r>
              <a:rPr lang="it-IT" sz="3600" dirty="0"/>
              <a:t>La Legge 241/1990</a:t>
            </a:r>
            <a:br>
              <a:rPr lang="it-IT" sz="3600" dirty="0"/>
            </a:br>
            <a:r>
              <a:rPr lang="it-IT" sz="3600" dirty="0"/>
              <a:t>Accesso agli atti</a:t>
            </a:r>
          </a:p>
        </p:txBody>
      </p:sp>
      <p:sp>
        <p:nvSpPr>
          <p:cNvPr id="3" name="Segnaposto contenuto 2"/>
          <p:cNvSpPr>
            <a:spLocks noGrp="1"/>
          </p:cNvSpPr>
          <p:nvPr>
            <p:ph idx="1"/>
          </p:nvPr>
        </p:nvSpPr>
        <p:spPr>
          <a:xfrm>
            <a:off x="685800" y="1524000"/>
            <a:ext cx="7772400" cy="4114800"/>
          </a:xfrm>
        </p:spPr>
        <p:txBody>
          <a:bodyPr/>
          <a:lstStyle/>
          <a:p>
            <a:pPr marL="0" indent="0">
              <a:buNone/>
            </a:pPr>
            <a:r>
              <a:rPr lang="it-IT" sz="2200" dirty="0"/>
              <a:t>Il diritto di accesso ai documenti amministrativi è un diritto riconosciuto al cittadino in funzione dei rapporti con lo Stato e la Pubblica amministrazione, al fine, in particolare di garantire la trasparenza di quest'ultima.</a:t>
            </a:r>
          </a:p>
          <a:p>
            <a:pPr marL="0" indent="0">
              <a:buNone/>
            </a:pPr>
            <a:endParaRPr lang="it-IT" sz="2200" dirty="0"/>
          </a:p>
          <a:p>
            <a:pPr marL="0" indent="0">
              <a:buNone/>
            </a:pPr>
            <a:r>
              <a:rPr lang="it-IT" sz="2200" dirty="0"/>
              <a:t>Il nuovo art. 22, come novellato dalla legge n. 15/2005, dopo aver puntualizzato (</a:t>
            </a:r>
            <a:r>
              <a:rPr lang="it-IT" sz="2200" dirty="0" err="1"/>
              <a:t>lett</a:t>
            </a:r>
            <a:r>
              <a:rPr lang="it-IT" sz="2200" dirty="0"/>
              <a:t>. a) che il diritto di accesso è il diritto degli interessati di prendere visione ed estrarre copia dei documenti amministrativi, alla lettera b), individuando l’area dei soggetti interessati, ossia dei possibili titolari del diritto di accesso, afferma che l’interesse deve essere </a:t>
            </a:r>
            <a:r>
              <a:rPr lang="it-IT" sz="2200" b="1" dirty="0"/>
              <a:t>diretto, concreto, attuale, corrispondente ad una situazione giuridicamente tutelata e collegata al documento al quale è chiesto l’accesso</a:t>
            </a:r>
            <a:r>
              <a:rPr lang="it-IT" sz="2200" dirty="0"/>
              <a:t>.</a:t>
            </a:r>
          </a:p>
        </p:txBody>
      </p:sp>
    </p:spTree>
    <p:extLst>
      <p:ext uri="{BB962C8B-B14F-4D97-AF65-F5344CB8AC3E}">
        <p14:creationId xmlns:p14="http://schemas.microsoft.com/office/powerpoint/2010/main" val="3077300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1524000"/>
          </a:xfrm>
        </p:spPr>
        <p:txBody>
          <a:bodyPr/>
          <a:lstStyle/>
          <a:p>
            <a:r>
              <a:rPr lang="it-IT" dirty="0"/>
              <a:t>Decreto Legislativo 297/1994</a:t>
            </a:r>
            <a:br>
              <a:rPr lang="it-IT" dirty="0"/>
            </a:br>
            <a:r>
              <a:rPr lang="it-IT" sz="2000" dirty="0"/>
              <a:t>Testo Unico delle disposizioni legislative in materia di istruzione</a:t>
            </a:r>
          </a:p>
        </p:txBody>
      </p:sp>
      <p:sp>
        <p:nvSpPr>
          <p:cNvPr id="3" name="Segnaposto contenuto 2"/>
          <p:cNvSpPr>
            <a:spLocks noGrp="1"/>
          </p:cNvSpPr>
          <p:nvPr>
            <p:ph idx="1"/>
          </p:nvPr>
        </p:nvSpPr>
        <p:spPr/>
        <p:txBody>
          <a:bodyPr/>
          <a:lstStyle/>
          <a:p>
            <a:r>
              <a:rPr lang="it-IT" dirty="0"/>
              <a:t>Il </a:t>
            </a:r>
            <a:r>
              <a:rPr lang="it-IT" dirty="0" err="1">
                <a:hlinkClick r:id="rId2"/>
              </a:rPr>
              <a:t>D.Lvo</a:t>
            </a:r>
            <a:r>
              <a:rPr lang="it-IT" dirty="0">
                <a:hlinkClick r:id="rId2"/>
              </a:rPr>
              <a:t> 16 aprile 1994 n. 297</a:t>
            </a:r>
            <a:r>
              <a:rPr lang="it-IT" dirty="0"/>
              <a:t> raccoglie e ordina tutte le norme sulla scuola scritte fino ai primi anni ‘90. È composto da 676 articoli e tre tabelle allegate ed è a tutt’oggi il riferimento normativo della scuola anche se si sente il bisogno di un nuovo Testo Unico.</a:t>
            </a:r>
          </a:p>
          <a:p>
            <a:endParaRPr lang="it-IT" dirty="0"/>
          </a:p>
        </p:txBody>
      </p:sp>
    </p:spTree>
    <p:extLst>
      <p:ext uri="{BB962C8B-B14F-4D97-AF65-F5344CB8AC3E}">
        <p14:creationId xmlns:p14="http://schemas.microsoft.com/office/powerpoint/2010/main" val="1177209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228600"/>
            <a:ext cx="7772400" cy="1524000"/>
          </a:xfrm>
        </p:spPr>
        <p:txBody>
          <a:bodyPr/>
          <a:lstStyle/>
          <a:p>
            <a:r>
              <a:rPr lang="it-IT" dirty="0"/>
              <a:t>La Legge 59/1997 “Bassanini”</a:t>
            </a:r>
            <a:br>
              <a:rPr lang="it-IT" dirty="0"/>
            </a:br>
            <a:endParaRPr lang="it-IT" dirty="0"/>
          </a:p>
        </p:txBody>
      </p:sp>
      <p:sp>
        <p:nvSpPr>
          <p:cNvPr id="3" name="Segnaposto contenuto 2"/>
          <p:cNvSpPr>
            <a:spLocks noGrp="1"/>
          </p:cNvSpPr>
          <p:nvPr>
            <p:ph idx="1"/>
          </p:nvPr>
        </p:nvSpPr>
        <p:spPr>
          <a:xfrm>
            <a:off x="304800" y="1143000"/>
            <a:ext cx="8686800" cy="5181600"/>
          </a:xfrm>
        </p:spPr>
        <p:txBody>
          <a:bodyPr/>
          <a:lstStyle/>
          <a:p>
            <a:pPr marL="0" indent="0">
              <a:buNone/>
            </a:pPr>
            <a:r>
              <a:rPr lang="it-IT" sz="2400" dirty="0"/>
              <a:t>Alla fine degli anni '90, viene posta in essere una riforma a Costituzione invariata, che preparava il terreno per la successiva riforma del 2001, quest’ultima di rango costituzionale. Tramite la legge-delega n. 59 del 1997 (e una serie di decreti delegati, di cui il principale è il </a:t>
            </a:r>
            <a:r>
              <a:rPr lang="it-IT" sz="2400" dirty="0">
                <a:hlinkClick r:id="rId2"/>
              </a:rPr>
              <a:t>D.P.R. n. 112 del 1998</a:t>
            </a:r>
            <a:r>
              <a:rPr lang="it-IT" sz="2400" dirty="0"/>
              <a:t>), nota anche come la prima delle c.d. Leggi Bassanini, viene ridisciplinata la materia delle competenze amministrative di Regioni ed EE.LL., secondo una logica che doveva portare ad un modello di federalismo improntato sulla collaborazione tra Stato ed enti locali appunto. L’intento principale della riforma era quello di incrementare le funzioni locali fino al limite consentito dalla Costituzione allora vigente, realizzando una sorta di </a:t>
            </a:r>
            <a:r>
              <a:rPr lang="it-IT" sz="2400" u="sng" dirty="0"/>
              <a:t>federalismo a Costituzione invariata</a:t>
            </a:r>
            <a:r>
              <a:rPr lang="it-IT" sz="2400" dirty="0"/>
              <a:t>.</a:t>
            </a:r>
          </a:p>
        </p:txBody>
      </p:sp>
    </p:spTree>
    <p:extLst>
      <p:ext uri="{BB962C8B-B14F-4D97-AF65-F5344CB8AC3E}">
        <p14:creationId xmlns:p14="http://schemas.microsoft.com/office/powerpoint/2010/main" val="1752729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228600"/>
            <a:ext cx="7772400" cy="1524000"/>
          </a:xfrm>
        </p:spPr>
        <p:txBody>
          <a:bodyPr/>
          <a:lstStyle/>
          <a:p>
            <a:r>
              <a:rPr lang="it-IT" dirty="0"/>
              <a:t>La Legge 59/1997 - </a:t>
            </a:r>
            <a:r>
              <a:rPr lang="it-IT" dirty="0">
                <a:hlinkClick r:id="rId2"/>
              </a:rPr>
              <a:t>Art. 21</a:t>
            </a:r>
            <a:br>
              <a:rPr lang="it-IT" dirty="0"/>
            </a:br>
            <a:endParaRPr lang="it-IT" dirty="0"/>
          </a:p>
        </p:txBody>
      </p:sp>
      <p:sp>
        <p:nvSpPr>
          <p:cNvPr id="3" name="Segnaposto contenuto 2"/>
          <p:cNvSpPr>
            <a:spLocks noGrp="1"/>
          </p:cNvSpPr>
          <p:nvPr>
            <p:ph idx="1"/>
          </p:nvPr>
        </p:nvSpPr>
        <p:spPr>
          <a:xfrm>
            <a:off x="838200" y="1143000"/>
            <a:ext cx="7696200" cy="4495800"/>
          </a:xfrm>
        </p:spPr>
        <p:txBody>
          <a:bodyPr/>
          <a:lstStyle/>
          <a:p>
            <a:pPr marL="0" indent="0">
              <a:buNone/>
            </a:pPr>
            <a:r>
              <a:rPr lang="it-IT" sz="2400" dirty="0"/>
              <a:t>L’articolo 21 della Legge “Bassanini”  definisce, nella sua struttura generale, quale dovrà essere la scuola della sussidiarietà e delega a successivi regolamenti la progettazione dettagliata.</a:t>
            </a:r>
          </a:p>
          <a:p>
            <a:pPr marL="0" indent="0">
              <a:buNone/>
            </a:pPr>
            <a:endParaRPr lang="it-IT" sz="2400" dirty="0"/>
          </a:p>
          <a:p>
            <a:pPr marL="0" indent="0">
              <a:buNone/>
            </a:pPr>
            <a:r>
              <a:rPr lang="it-IT" sz="2400" dirty="0"/>
              <a:t>Dall’articolo 21 della 59/97 nascono il “Regolamento dell’autonomia scolastica”, che ridefinisce tutti i caratteri delle nuove istituzioni scolastiche autonome e il “Regolamento di contabilità” il quale dovrà supportare la componente amministrativo-contabile della nuova scuola autonoma.</a:t>
            </a:r>
          </a:p>
          <a:p>
            <a:pPr marL="0" indent="0">
              <a:buNone/>
            </a:pPr>
            <a:endParaRPr lang="it-IT" sz="2400" dirty="0"/>
          </a:p>
        </p:txBody>
      </p:sp>
    </p:spTree>
    <p:extLst>
      <p:ext uri="{BB962C8B-B14F-4D97-AF65-F5344CB8AC3E}">
        <p14:creationId xmlns:p14="http://schemas.microsoft.com/office/powerpoint/2010/main" val="1576375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1143000"/>
          </a:xfrm>
        </p:spPr>
        <p:txBody>
          <a:bodyPr/>
          <a:lstStyle/>
          <a:p>
            <a:r>
              <a:rPr lang="it-IT" sz="4000" dirty="0"/>
              <a:t>D.P.R. 8 marzo 1999 n. 275</a:t>
            </a:r>
            <a:br>
              <a:rPr lang="it-IT" dirty="0"/>
            </a:br>
            <a:r>
              <a:rPr lang="it-IT" sz="2400" dirty="0"/>
              <a:t>Regolamento dell’autonomia scolastica</a:t>
            </a:r>
          </a:p>
        </p:txBody>
      </p:sp>
      <p:sp>
        <p:nvSpPr>
          <p:cNvPr id="3" name="Segnaposto contenuto 2"/>
          <p:cNvSpPr>
            <a:spLocks noGrp="1"/>
          </p:cNvSpPr>
          <p:nvPr>
            <p:ph idx="1"/>
          </p:nvPr>
        </p:nvSpPr>
        <p:spPr>
          <a:xfrm>
            <a:off x="609600" y="1295400"/>
            <a:ext cx="8382000" cy="4800600"/>
          </a:xfrm>
        </p:spPr>
        <p:txBody>
          <a:bodyPr/>
          <a:lstStyle/>
          <a:p>
            <a:pPr marL="0" indent="0">
              <a:buNone/>
            </a:pPr>
            <a:r>
              <a:rPr lang="it-IT" sz="2200" dirty="0"/>
              <a:t>A due anni dalla legge “Bassanini” e proseguendo sul principio della </a:t>
            </a:r>
            <a:r>
              <a:rPr lang="it-IT" sz="2200" u="sng" dirty="0"/>
              <a:t>sussidiarietà</a:t>
            </a:r>
            <a:r>
              <a:rPr lang="it-IT" sz="2200" dirty="0"/>
              <a:t> nasce il: </a:t>
            </a:r>
            <a:r>
              <a:rPr lang="it-IT" sz="2200" dirty="0">
                <a:hlinkClick r:id="rId2"/>
              </a:rPr>
              <a:t>“Regolamento recante norme in materia di Autonomia delle istituzioni scolastiche ai sensi dell'art.21, della legge 15 marzo 1999, n.59”</a:t>
            </a:r>
            <a:r>
              <a:rPr lang="it-IT" sz="2200" dirty="0"/>
              <a:t>.</a:t>
            </a:r>
          </a:p>
          <a:p>
            <a:pPr marL="0" indent="0">
              <a:buNone/>
            </a:pPr>
            <a:endParaRPr lang="it-IT" sz="2200" dirty="0"/>
          </a:p>
          <a:p>
            <a:pPr marL="0" indent="0">
              <a:buNone/>
            </a:pPr>
            <a:r>
              <a:rPr lang="it-IT" sz="2200" dirty="0"/>
              <a:t>L’autonomia scolastica, per come è definita dal Decreto, è la capacità di progettare e realizzare interventi educativi di formazione e istruzione finalizzati allo sviluppo e alla crescita della persona umana. Gli interventi educativi previsti devono essere coerenti con i diversi contesti territoriali e con la domanda delle famiglie, con l’obiettivo di migliorare l’efficacia del processo d’insegnamento e d’apprendimento, al fine di garantire agli alunni il successo formativo mediante l’utilizzo di risorse umane, economiche e strutturali. </a:t>
            </a:r>
          </a:p>
        </p:txBody>
      </p:sp>
    </p:spTree>
    <p:extLst>
      <p:ext uri="{BB962C8B-B14F-4D97-AF65-F5344CB8AC3E}">
        <p14:creationId xmlns:p14="http://schemas.microsoft.com/office/powerpoint/2010/main" val="2304428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1000" y="762000"/>
            <a:ext cx="8534400" cy="4114800"/>
          </a:xfrm>
        </p:spPr>
        <p:txBody>
          <a:bodyPr/>
          <a:lstStyle/>
          <a:p>
            <a:pPr marL="0" indent="0">
              <a:buNone/>
            </a:pPr>
            <a:r>
              <a:rPr lang="it-IT" sz="2600" dirty="0"/>
              <a:t>L’articolo 3 del </a:t>
            </a:r>
            <a:r>
              <a:rPr lang="it-IT" sz="2600" dirty="0">
                <a:hlinkClick r:id="rId2"/>
              </a:rPr>
              <a:t>DPR 275/99 </a:t>
            </a:r>
            <a:r>
              <a:rPr lang="it-IT" sz="2600" dirty="0"/>
              <a:t> è dedicato al POF (ora PTOF L. 107/2015) il quale è un atto generale con contenuto programmatorio rivolto all’utenza. All’interno del POF trova posto tutta la progettazione che si è data la scuola al fine di garantire il successo formativo dei propri studenti.</a:t>
            </a:r>
          </a:p>
          <a:p>
            <a:pPr marL="0" indent="0">
              <a:buNone/>
            </a:pPr>
            <a:r>
              <a:rPr lang="it-IT" sz="2600" dirty="0"/>
              <a:t>Tutta l’attività progettuale è supportata attraverso le procedure dettate dal D.I. 129/2018 (ex D.I. 44/2001) che verranno poi formalizzate attraverso il Programma Annuale, principale strumento attuativo.</a:t>
            </a:r>
          </a:p>
        </p:txBody>
      </p:sp>
    </p:spTree>
    <p:extLst>
      <p:ext uri="{BB962C8B-B14F-4D97-AF65-F5344CB8AC3E}">
        <p14:creationId xmlns:p14="http://schemas.microsoft.com/office/powerpoint/2010/main" val="1414651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1600200"/>
          </a:xfrm>
        </p:spPr>
        <p:txBody>
          <a:bodyPr/>
          <a:lstStyle/>
          <a:p>
            <a:r>
              <a:rPr lang="it-IT" sz="4000" dirty="0"/>
              <a:t>Il Decreto Legislativo 30 marzo 2001 n. 165 – art. 25</a:t>
            </a:r>
          </a:p>
        </p:txBody>
      </p:sp>
      <p:sp>
        <p:nvSpPr>
          <p:cNvPr id="3" name="Segnaposto contenuto 2"/>
          <p:cNvSpPr>
            <a:spLocks noGrp="1"/>
          </p:cNvSpPr>
          <p:nvPr>
            <p:ph idx="1"/>
          </p:nvPr>
        </p:nvSpPr>
        <p:spPr>
          <a:xfrm>
            <a:off x="304800" y="1676400"/>
            <a:ext cx="8458200" cy="4419600"/>
          </a:xfrm>
        </p:spPr>
        <p:txBody>
          <a:bodyPr/>
          <a:lstStyle/>
          <a:p>
            <a:pPr marL="0" indent="0">
              <a:buNone/>
            </a:pPr>
            <a:r>
              <a:rPr lang="it-IT" dirty="0"/>
              <a:t>Ovviamente non era possibile, a fronte di tutti i cambiamenti avvenuti nella scuola così come definiti dai numerosi interventi normativi, lasciare inalterati i ruoli di vertice della scuola, le nuove funzioni che si richiedevano dovevano essere supportate da un cambiamento di status della Presidenza scolastica. A tale problema pone rimedio l’art. 25 del </a:t>
            </a:r>
            <a:r>
              <a:rPr lang="it-IT" dirty="0">
                <a:hlinkClick r:id="rId2"/>
              </a:rPr>
              <a:t>D.Lvo 165/2001</a:t>
            </a:r>
            <a:r>
              <a:rPr lang="it-IT" dirty="0"/>
              <a:t>.</a:t>
            </a:r>
          </a:p>
        </p:txBody>
      </p:sp>
    </p:spTree>
    <p:extLst>
      <p:ext uri="{BB962C8B-B14F-4D97-AF65-F5344CB8AC3E}">
        <p14:creationId xmlns:p14="http://schemas.microsoft.com/office/powerpoint/2010/main" val="3603470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20472"/>
            <a:ext cx="7924800" cy="1143000"/>
          </a:xfrm>
        </p:spPr>
        <p:txBody>
          <a:bodyPr/>
          <a:lstStyle/>
          <a:p>
            <a:r>
              <a:rPr lang="it-IT" sz="4000" dirty="0"/>
              <a:t>art. 25 – </a:t>
            </a:r>
            <a:r>
              <a:rPr lang="it-IT" sz="4000" dirty="0" err="1"/>
              <a:t>D.Lgs.</a:t>
            </a:r>
            <a:r>
              <a:rPr lang="it-IT" sz="4000" dirty="0"/>
              <a:t> 30/03/2001 n. 165 </a:t>
            </a:r>
          </a:p>
        </p:txBody>
      </p:sp>
      <p:sp>
        <p:nvSpPr>
          <p:cNvPr id="3" name="Segnaposto contenuto 2"/>
          <p:cNvSpPr>
            <a:spLocks noGrp="1"/>
          </p:cNvSpPr>
          <p:nvPr>
            <p:ph idx="1"/>
          </p:nvPr>
        </p:nvSpPr>
        <p:spPr>
          <a:xfrm>
            <a:off x="304800" y="914400"/>
            <a:ext cx="8534400" cy="5791200"/>
          </a:xfrm>
        </p:spPr>
        <p:txBody>
          <a:bodyPr/>
          <a:lstStyle/>
          <a:p>
            <a:pPr>
              <a:buFont typeface="+mj-lt"/>
              <a:buAutoNum type="arabicPeriod"/>
            </a:pPr>
            <a:r>
              <a:rPr lang="it-IT" sz="1600" dirty="0">
                <a:latin typeface="+mj-lt"/>
              </a:rPr>
              <a:t>…</a:t>
            </a:r>
          </a:p>
          <a:p>
            <a:pPr>
              <a:buFont typeface="+mj-lt"/>
              <a:buAutoNum type="arabicPeriod"/>
            </a:pPr>
            <a:r>
              <a:rPr lang="it-IT" sz="1600" dirty="0">
                <a:latin typeface="+mj-lt"/>
              </a:rPr>
              <a:t>Il dirigente scolastico assicura la gestione unitaria dell'istituzione, ne ha la legale rappresentanza, è responsabile della gestione delle risorse finanziarie e strumentali e dei risultati del servizio. Nel rispetto delle competenze degli organi collegiali scolastici, spettano al dirigente scolastico autonomi poteri di direzione, di coordinamento e di valorizzazione delle risorse umane. In particolare, il dirigente scolastico, organizza l'attività scolastica secondo criteri di efficienza e di efficacia formative ed è titolare delle relazioni sindacali.</a:t>
            </a:r>
          </a:p>
          <a:p>
            <a:pPr>
              <a:buFont typeface="+mj-lt"/>
              <a:buAutoNum type="arabicPeriod"/>
            </a:pPr>
            <a:r>
              <a:rPr lang="it-IT" sz="1600" dirty="0">
                <a:latin typeface="+mj-lt"/>
              </a:rPr>
              <a:t>Nell'esercizio delle competenze di cui al comma 2, il dirigente scolastico promuove gli interventi per assicurare la qualità dei processi formativi e la collaborazione delle risorse culturali, professionali, sociali ed economiche del territorio, per l'esercizio della libertà di insegnamento, intesa anche come libertà di ricerca e innovazione metodologica e didattica, per l'esercizio della libertà di scelta educativa delle famiglie e per l'attuazione del diritto all'apprendimento da parte degli alunni.</a:t>
            </a:r>
          </a:p>
          <a:p>
            <a:pPr>
              <a:buFont typeface="+mj-lt"/>
              <a:buAutoNum type="arabicPeriod"/>
            </a:pPr>
            <a:r>
              <a:rPr lang="it-IT" sz="1600" dirty="0">
                <a:latin typeface="+mj-lt"/>
              </a:rPr>
              <a:t>Nell'àmbito delle funzioni attribuite alle istituzioni scolastiche, spetta al dirigente l'adozione dei provvedimenti di gestione delle risorse e del personale.</a:t>
            </a:r>
          </a:p>
          <a:p>
            <a:pPr>
              <a:buFont typeface="+mj-lt"/>
              <a:buAutoNum type="arabicPeriod"/>
            </a:pPr>
            <a:r>
              <a:rPr lang="it-IT" sz="1600" dirty="0">
                <a:latin typeface="+mj-lt"/>
              </a:rPr>
              <a:t>Nello svolgimento delle proprie funzioni organizzative e amministrative il dirigente può avvalersi di docenti da lui individuati, ai quali possono essere delegati specifici compiti, ed è coadiuvato dal responsabile amministrativo, che sovrintende, con autonomia operativa, nell'àmbito delle direttive di massima impartite e degli obiettivi assegnati, ai servizi amministrativi ed ai servizi generali dell'istituzione scolastica, coordinando il relativo personale.</a:t>
            </a:r>
          </a:p>
          <a:p>
            <a:pPr>
              <a:buFont typeface="+mj-lt"/>
              <a:buAutoNum type="arabicPeriod"/>
            </a:pPr>
            <a:r>
              <a:rPr lang="it-IT" sz="1600" dirty="0">
                <a:latin typeface="+mj-lt"/>
              </a:rPr>
              <a:t>…</a:t>
            </a:r>
          </a:p>
          <a:p>
            <a:pPr marL="0" indent="0">
              <a:buNone/>
            </a:pPr>
            <a:endParaRPr lang="it-IT" sz="1600" dirty="0">
              <a:latin typeface="+mj-lt"/>
            </a:endParaRPr>
          </a:p>
        </p:txBody>
      </p:sp>
    </p:spTree>
    <p:extLst>
      <p:ext uri="{BB962C8B-B14F-4D97-AF65-F5344CB8AC3E}">
        <p14:creationId xmlns:p14="http://schemas.microsoft.com/office/powerpoint/2010/main" val="420582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1143000"/>
          </a:xfrm>
        </p:spPr>
        <p:txBody>
          <a:bodyPr/>
          <a:lstStyle/>
          <a:p>
            <a:r>
              <a:rPr lang="it-IT" sz="4000" dirty="0"/>
              <a:t>D.P.R. 22 giugno 2009 n. 122</a:t>
            </a:r>
            <a:br>
              <a:rPr lang="it-IT" dirty="0"/>
            </a:br>
            <a:r>
              <a:rPr lang="it-IT" sz="2400" dirty="0"/>
              <a:t>Regolamento sulla valutazione</a:t>
            </a:r>
          </a:p>
        </p:txBody>
      </p:sp>
      <p:sp>
        <p:nvSpPr>
          <p:cNvPr id="3" name="Segnaposto contenuto 2"/>
          <p:cNvSpPr>
            <a:spLocks noGrp="1"/>
          </p:cNvSpPr>
          <p:nvPr>
            <p:ph idx="1"/>
          </p:nvPr>
        </p:nvSpPr>
        <p:spPr>
          <a:xfrm>
            <a:off x="609600" y="1600200"/>
            <a:ext cx="8382000" cy="4495800"/>
          </a:xfrm>
        </p:spPr>
        <p:txBody>
          <a:bodyPr/>
          <a:lstStyle/>
          <a:p>
            <a:pPr marL="0" indent="0">
              <a:buNone/>
            </a:pPr>
            <a:r>
              <a:rPr lang="it-IT" sz="2400" b="1" dirty="0"/>
              <a:t>Art. 1 </a:t>
            </a:r>
          </a:p>
          <a:p>
            <a:pPr marL="0" indent="0">
              <a:buNone/>
            </a:pPr>
            <a:r>
              <a:rPr lang="it-IT" sz="2400" b="1" dirty="0"/>
              <a:t>2. </a:t>
            </a:r>
            <a:r>
              <a:rPr lang="it-IT" sz="2400" dirty="0"/>
              <a:t>La valutazione </a:t>
            </a:r>
            <a:r>
              <a:rPr lang="it-IT" sz="2400" dirty="0" err="1"/>
              <a:t>e'</a:t>
            </a:r>
            <a:r>
              <a:rPr lang="it-IT" sz="2400" dirty="0"/>
              <a:t> espressione dell'autonomia professionale propria della funzione docente, nella sua dimensione sia individuale che collegiale, nonché  dell'autonomia didattica delle istituzioni scolastiche. </a:t>
            </a:r>
            <a:r>
              <a:rPr lang="it-IT" sz="2400" u="sng" dirty="0"/>
              <a:t>Ogni alunno ha diritto ad una valutazione trasparente e tempestiva</a:t>
            </a:r>
            <a:r>
              <a:rPr lang="it-IT" sz="2400" dirty="0"/>
              <a:t>, secondo quanto previsto dall'articolo 2, comma 4, terzo periodo, del decreto del Presidente della Repubblica 24 giugno 1998, n. 249, e successive modificazioni. </a:t>
            </a:r>
          </a:p>
          <a:p>
            <a:pPr marL="0" indent="0">
              <a:buNone/>
            </a:pPr>
            <a:endParaRPr lang="it-IT" sz="2400" dirty="0"/>
          </a:p>
          <a:p>
            <a:pPr marL="0" indent="0">
              <a:buNone/>
            </a:pPr>
            <a:endParaRPr lang="it-IT" sz="2400" dirty="0"/>
          </a:p>
        </p:txBody>
      </p:sp>
    </p:spTree>
    <p:extLst>
      <p:ext uri="{BB962C8B-B14F-4D97-AF65-F5344CB8AC3E}">
        <p14:creationId xmlns:p14="http://schemas.microsoft.com/office/powerpoint/2010/main" val="506692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1143000"/>
          </a:xfrm>
        </p:spPr>
        <p:txBody>
          <a:bodyPr/>
          <a:lstStyle/>
          <a:p>
            <a:r>
              <a:rPr lang="it-IT" sz="4000" dirty="0"/>
              <a:t>D.P.R. 22 giugno 2009 n. 122</a:t>
            </a:r>
            <a:br>
              <a:rPr lang="it-IT" dirty="0"/>
            </a:br>
            <a:r>
              <a:rPr lang="it-IT" sz="2400" dirty="0"/>
              <a:t>Regolamento sulla valutazione</a:t>
            </a:r>
          </a:p>
        </p:txBody>
      </p:sp>
      <p:sp>
        <p:nvSpPr>
          <p:cNvPr id="3" name="Segnaposto contenuto 2"/>
          <p:cNvSpPr>
            <a:spLocks noGrp="1"/>
          </p:cNvSpPr>
          <p:nvPr>
            <p:ph idx="1"/>
          </p:nvPr>
        </p:nvSpPr>
        <p:spPr>
          <a:xfrm>
            <a:off x="609600" y="1371600"/>
            <a:ext cx="8382000" cy="4724400"/>
          </a:xfrm>
        </p:spPr>
        <p:txBody>
          <a:bodyPr/>
          <a:lstStyle/>
          <a:p>
            <a:pPr marL="0" indent="0">
              <a:buNone/>
            </a:pPr>
            <a:r>
              <a:rPr lang="it-IT" sz="2400" b="1" dirty="0"/>
              <a:t>Art. 1 </a:t>
            </a:r>
          </a:p>
          <a:p>
            <a:pPr marL="0" indent="0">
              <a:buNone/>
            </a:pPr>
            <a:r>
              <a:rPr lang="it-IT" sz="2400" b="1" dirty="0"/>
              <a:t>5. </a:t>
            </a:r>
            <a:r>
              <a:rPr lang="it-IT" sz="2400" dirty="0"/>
              <a:t>Il collegio dei docenti definisce modalità e criteri per assicurare omogeneità, equità e trasparenza della valutazione, nel rispetto del principio della libertà di insegnamento. Detti criteri e modalità fanno parte integrante del piano dell'offerta formativa. </a:t>
            </a:r>
          </a:p>
          <a:p>
            <a:pPr marL="0" indent="0">
              <a:buNone/>
            </a:pPr>
            <a:r>
              <a:rPr lang="it-IT" sz="2400" dirty="0"/>
              <a:t>…</a:t>
            </a:r>
          </a:p>
          <a:p>
            <a:pPr marL="0" indent="0">
              <a:buNone/>
            </a:pPr>
            <a:r>
              <a:rPr lang="it-IT" sz="2400" b="1" dirty="0"/>
              <a:t>7.</a:t>
            </a:r>
            <a:r>
              <a:rPr lang="it-IT" sz="2400" dirty="0"/>
              <a:t> Le istituzioni scolastiche assicurano alle famiglie una informazione tempestiva circa il processo di apprendimento e la valutazione degli alunni effettuata nei diversi momenti del percorso scolastico, avvalendosi, nel rispetto delle vigenti disposizioni in materia di riservatezza, anche degli strumenti offerti dalle moderne tecnologie.</a:t>
            </a:r>
          </a:p>
          <a:p>
            <a:pPr marL="0" indent="0">
              <a:buNone/>
            </a:pPr>
            <a:endParaRPr lang="it-IT" sz="2400" dirty="0"/>
          </a:p>
        </p:txBody>
      </p:sp>
    </p:spTree>
    <p:extLst>
      <p:ext uri="{BB962C8B-B14F-4D97-AF65-F5344CB8AC3E}">
        <p14:creationId xmlns:p14="http://schemas.microsoft.com/office/powerpoint/2010/main" val="1819743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914400"/>
          </a:xfrm>
        </p:spPr>
        <p:txBody>
          <a:bodyPr/>
          <a:lstStyle/>
          <a:p>
            <a:r>
              <a:rPr lang="it-IT" dirty="0"/>
              <a:t>La Costituzione Italiana</a:t>
            </a:r>
            <a:endParaRPr lang="it-IT" sz="4000" dirty="0"/>
          </a:p>
        </p:txBody>
      </p:sp>
      <p:sp>
        <p:nvSpPr>
          <p:cNvPr id="3" name="Segnaposto contenuto 2"/>
          <p:cNvSpPr>
            <a:spLocks noGrp="1"/>
          </p:cNvSpPr>
          <p:nvPr>
            <p:ph idx="1"/>
          </p:nvPr>
        </p:nvSpPr>
        <p:spPr>
          <a:xfrm>
            <a:off x="685800" y="1676400"/>
            <a:ext cx="7772400" cy="4953000"/>
          </a:xfrm>
        </p:spPr>
        <p:txBody>
          <a:bodyPr/>
          <a:lstStyle/>
          <a:p>
            <a:r>
              <a:rPr lang="it-IT" sz="2400" b="1" dirty="0"/>
              <a:t>Art. 3</a:t>
            </a:r>
          </a:p>
          <a:p>
            <a:pPr marL="400050" lvl="1" indent="0">
              <a:buNone/>
            </a:pPr>
            <a:r>
              <a:rPr lang="it-IT" sz="2400" dirty="0"/>
              <a:t>[</a:t>
            </a:r>
            <a:r>
              <a:rPr lang="is-IS" sz="2400" dirty="0"/>
              <a:t>…] </a:t>
            </a:r>
          </a:p>
          <a:p>
            <a:pPr marL="400050" lvl="1" indent="0">
              <a:buNone/>
            </a:pPr>
            <a:r>
              <a:rPr lang="it-IT" sz="2400" dirty="0"/>
              <a:t>È compito della Repubblica rimuovere gli ostacoli di ordine economico e sociale, che, limitando di fatto la libertà e la uguaglianza dei cittadini, impediscono il pieno sviluppo della persona umana e l'effettiva partecipazione di tutti i lavoratori all'organizzazione politica, economica e sociale del Paese.</a:t>
            </a:r>
            <a:r>
              <a:rPr lang="it-IT" sz="2400" dirty="0">
                <a:effectLst/>
              </a:rPr>
              <a:t> </a:t>
            </a:r>
          </a:p>
          <a:p>
            <a:r>
              <a:rPr lang="it-IT" sz="2400" b="1" dirty="0"/>
              <a:t>Art. 9</a:t>
            </a:r>
          </a:p>
          <a:p>
            <a:pPr marL="457200" lvl="1" indent="0">
              <a:buNone/>
            </a:pPr>
            <a:r>
              <a:rPr lang="it-IT" sz="2400" dirty="0"/>
              <a:t>La Repubblica promuove lo sviluppo della cultura e la ricerca scientifica e tecnica.</a:t>
            </a:r>
            <a:r>
              <a:rPr lang="it-IT" sz="2400" dirty="0">
                <a:effectLst/>
              </a:rPr>
              <a:t> </a:t>
            </a:r>
          </a:p>
          <a:p>
            <a:pPr marL="457200" lvl="1" indent="0">
              <a:buNone/>
            </a:pPr>
            <a:r>
              <a:rPr lang="it-IT" sz="2400" dirty="0">
                <a:effectLst/>
              </a:rPr>
              <a:t>[</a:t>
            </a:r>
            <a:r>
              <a:rPr lang="is-IS" sz="2400" dirty="0">
                <a:effectLst/>
              </a:rPr>
              <a:t>…]</a:t>
            </a:r>
          </a:p>
        </p:txBody>
      </p:sp>
      <p:sp>
        <p:nvSpPr>
          <p:cNvPr id="4" name="CasellaDiTesto 3"/>
          <p:cNvSpPr txBox="1"/>
          <p:nvPr/>
        </p:nvSpPr>
        <p:spPr>
          <a:xfrm>
            <a:off x="2338055" y="911831"/>
            <a:ext cx="4467890" cy="646331"/>
          </a:xfrm>
          <a:prstGeom prst="rect">
            <a:avLst/>
          </a:prstGeom>
          <a:noFill/>
        </p:spPr>
        <p:txBody>
          <a:bodyPr wrap="none" rtlCol="0">
            <a:spAutoFit/>
          </a:bodyPr>
          <a:lstStyle/>
          <a:p>
            <a:r>
              <a:rPr lang="it-IT" sz="3600">
                <a:latin typeface="+mn-lt"/>
              </a:rPr>
              <a:t>Principi </a:t>
            </a:r>
            <a:r>
              <a:rPr lang="it-IT" sz="3600" dirty="0">
                <a:latin typeface="+mn-lt"/>
              </a:rPr>
              <a:t>fondamentali</a:t>
            </a:r>
          </a:p>
        </p:txBody>
      </p:sp>
    </p:spTree>
    <p:extLst>
      <p:ext uri="{BB962C8B-B14F-4D97-AF65-F5344CB8AC3E}">
        <p14:creationId xmlns:p14="http://schemas.microsoft.com/office/powerpoint/2010/main" val="1091793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1143000"/>
          </a:xfrm>
        </p:spPr>
        <p:txBody>
          <a:bodyPr/>
          <a:lstStyle/>
          <a:p>
            <a:r>
              <a:rPr lang="it-IT" sz="4000" dirty="0" err="1"/>
              <a:t>D.Lgs.</a:t>
            </a:r>
            <a:r>
              <a:rPr lang="it-IT" sz="4000" dirty="0"/>
              <a:t> 14 marzo 2013 n. 33</a:t>
            </a:r>
            <a:br>
              <a:rPr lang="it-IT" dirty="0"/>
            </a:br>
            <a:r>
              <a:rPr lang="it-IT" sz="2400" dirty="0"/>
              <a:t>Accesso Civico</a:t>
            </a:r>
          </a:p>
        </p:txBody>
      </p:sp>
      <p:sp>
        <p:nvSpPr>
          <p:cNvPr id="3" name="Segnaposto contenuto 2"/>
          <p:cNvSpPr>
            <a:spLocks noGrp="1"/>
          </p:cNvSpPr>
          <p:nvPr>
            <p:ph idx="1"/>
          </p:nvPr>
        </p:nvSpPr>
        <p:spPr>
          <a:xfrm>
            <a:off x="609600" y="1371600"/>
            <a:ext cx="8382000" cy="1600200"/>
          </a:xfrm>
        </p:spPr>
        <p:txBody>
          <a:bodyPr/>
          <a:lstStyle/>
          <a:p>
            <a:pPr marL="0" indent="0">
              <a:buNone/>
            </a:pPr>
            <a:r>
              <a:rPr lang="it-IT" sz="2400" dirty="0"/>
              <a:t>L'Accesso civico (semplice o generalizzato) consente a chiunque di accedere a dati, documenti e informazioni delle pubbliche amministrazioni senza necessità di dimostrare un interesse qualificato</a:t>
            </a:r>
          </a:p>
        </p:txBody>
      </p:sp>
      <p:sp>
        <p:nvSpPr>
          <p:cNvPr id="4" name="CasellaDiTesto 3">
            <a:extLst>
              <a:ext uri="{FF2B5EF4-FFF2-40B4-BE49-F238E27FC236}">
                <a16:creationId xmlns:a16="http://schemas.microsoft.com/office/drawing/2014/main" id="{F60C1C5A-8DD6-22A6-6215-0A68A00CDCEE}"/>
              </a:ext>
            </a:extLst>
          </p:cNvPr>
          <p:cNvSpPr txBox="1"/>
          <p:nvPr/>
        </p:nvSpPr>
        <p:spPr>
          <a:xfrm>
            <a:off x="642582" y="2971800"/>
            <a:ext cx="8381999" cy="2031325"/>
          </a:xfrm>
          <a:prstGeom prst="rect">
            <a:avLst/>
          </a:prstGeom>
          <a:noFill/>
        </p:spPr>
        <p:txBody>
          <a:bodyPr wrap="square" rtlCol="0">
            <a:spAutoFit/>
          </a:bodyPr>
          <a:lstStyle/>
          <a:p>
            <a:pPr marL="285750" indent="-285750">
              <a:buFont typeface="Arial" panose="020B0604020202020204" pitchFamily="34" charset="0"/>
              <a:buChar char="•"/>
            </a:pPr>
            <a:r>
              <a:rPr lang="it-IT" b="1" dirty="0">
                <a:latin typeface="+mj-lt"/>
              </a:rPr>
              <a:t>L’Accesso civico semplice </a:t>
            </a:r>
            <a:r>
              <a:rPr lang="it-IT" dirty="0">
                <a:latin typeface="+mj-lt"/>
              </a:rPr>
              <a:t>consente a chiunque di richiedere documenti, dati o informazioni che le amministrazioni hanno l'obbligo di pubblicare nella sezione "Amministrazione trasparente" dei propri siti istituzionali, nei casi in cui gli stessi non siano stati pubblicati (art.5, c. 1).</a:t>
            </a:r>
          </a:p>
          <a:p>
            <a:pPr marL="285750" indent="-285750">
              <a:buFont typeface="Arial" panose="020B0604020202020204" pitchFamily="34" charset="0"/>
              <a:buChar char="•"/>
            </a:pPr>
            <a:r>
              <a:rPr lang="it-IT" b="1" dirty="0">
                <a:latin typeface="+mj-lt"/>
              </a:rPr>
              <a:t>L' Accesso civico generalizzato </a:t>
            </a:r>
            <a:r>
              <a:rPr lang="it-IT" dirty="0">
                <a:latin typeface="+mj-lt"/>
              </a:rPr>
              <a:t>(o accesso FOIA) consente a chiunque di richiedere dati e documenti ulteriori rispetto a quelli che le amministrazioni sono obbligate a pubblicare (art. 5, c. 2).</a:t>
            </a:r>
          </a:p>
        </p:txBody>
      </p:sp>
    </p:spTree>
    <p:extLst>
      <p:ext uri="{BB962C8B-B14F-4D97-AF65-F5344CB8AC3E}">
        <p14:creationId xmlns:p14="http://schemas.microsoft.com/office/powerpoint/2010/main" val="765364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1295400"/>
          </a:xfrm>
        </p:spPr>
        <p:txBody>
          <a:bodyPr/>
          <a:lstStyle/>
          <a:p>
            <a:r>
              <a:rPr lang="it-IT" dirty="0"/>
              <a:t>Legge 13 luglio 2015 n. 107</a:t>
            </a:r>
          </a:p>
        </p:txBody>
      </p:sp>
      <p:sp>
        <p:nvSpPr>
          <p:cNvPr id="3" name="Segnaposto contenuto 2"/>
          <p:cNvSpPr>
            <a:spLocks noGrp="1"/>
          </p:cNvSpPr>
          <p:nvPr>
            <p:ph idx="1"/>
          </p:nvPr>
        </p:nvSpPr>
        <p:spPr>
          <a:xfrm>
            <a:off x="304800" y="1295400"/>
            <a:ext cx="8686800" cy="4800600"/>
          </a:xfrm>
        </p:spPr>
        <p:txBody>
          <a:bodyPr/>
          <a:lstStyle/>
          <a:p>
            <a:pPr marL="0" indent="0">
              <a:buNone/>
            </a:pPr>
            <a:r>
              <a:rPr lang="it-IT" sz="2300" b="1" dirty="0"/>
              <a:t>115.</a:t>
            </a:r>
            <a:r>
              <a:rPr lang="it-IT" sz="2300" dirty="0"/>
              <a:t> Il personale docente ed educativo è sottoposto al periodo di formazione e di prova, il cui positivo superamento determina l'effettiva immissione in ruolo. </a:t>
            </a:r>
          </a:p>
          <a:p>
            <a:pPr marL="0" indent="0">
              <a:buNone/>
            </a:pPr>
            <a:r>
              <a:rPr lang="it-IT" sz="2300" b="1" dirty="0"/>
              <a:t>116.</a:t>
            </a:r>
            <a:r>
              <a:rPr lang="it-IT" sz="2300" dirty="0"/>
              <a:t> Il superamento del periodo di formazione e di prova è subordinato allo svolgimento del servizio effettivamente prestato per almeno centottanta giorni, dei quali almeno centoventi per le </a:t>
            </a:r>
            <a:r>
              <a:rPr lang="it-IT" sz="2300" dirty="0" err="1"/>
              <a:t>attivita'</a:t>
            </a:r>
            <a:r>
              <a:rPr lang="it-IT" sz="2300" dirty="0"/>
              <a:t> didattiche. </a:t>
            </a:r>
          </a:p>
          <a:p>
            <a:pPr marL="0" indent="0">
              <a:buNone/>
            </a:pPr>
            <a:r>
              <a:rPr lang="it-IT" sz="2300" b="1" dirty="0"/>
              <a:t>117.</a:t>
            </a:r>
            <a:r>
              <a:rPr lang="it-IT" sz="2300" dirty="0"/>
              <a:t> Il personale docente ed educativo in periodo di formazione e di prova è sottoposto a valutazione da parte del dirigente scolastico, sentito il comitato per la valutazione istituito ai sensi dell'articolo 11 del testo unico di cui al decreto legislativo 16 aprile 1994, n. 297, come sostituito dal comma 129 del presente articolo, sulla base dell'istruttoria di un docente al quale sono affidate dal dirigente scolastico le funzioni di tutor. </a:t>
            </a:r>
          </a:p>
        </p:txBody>
      </p:sp>
    </p:spTree>
    <p:extLst>
      <p:ext uri="{BB962C8B-B14F-4D97-AF65-F5344CB8AC3E}">
        <p14:creationId xmlns:p14="http://schemas.microsoft.com/office/powerpoint/2010/main" val="37496844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1295400"/>
          </a:xfrm>
        </p:spPr>
        <p:txBody>
          <a:bodyPr/>
          <a:lstStyle/>
          <a:p>
            <a:r>
              <a:rPr lang="it-IT" dirty="0"/>
              <a:t>Legge 13 luglio 2015 n. 107</a:t>
            </a:r>
          </a:p>
        </p:txBody>
      </p:sp>
      <p:sp>
        <p:nvSpPr>
          <p:cNvPr id="3" name="Segnaposto contenuto 2"/>
          <p:cNvSpPr>
            <a:spLocks noGrp="1"/>
          </p:cNvSpPr>
          <p:nvPr>
            <p:ph idx="1"/>
          </p:nvPr>
        </p:nvSpPr>
        <p:spPr>
          <a:xfrm>
            <a:off x="304800" y="1295400"/>
            <a:ext cx="8686800" cy="4800600"/>
          </a:xfrm>
        </p:spPr>
        <p:txBody>
          <a:bodyPr/>
          <a:lstStyle/>
          <a:p>
            <a:pPr marL="0" indent="0">
              <a:buNone/>
            </a:pPr>
            <a:r>
              <a:rPr lang="it-IT" sz="2400" b="1" dirty="0"/>
              <a:t>118.</a:t>
            </a:r>
            <a:r>
              <a:rPr lang="it-IT" sz="2400" dirty="0"/>
              <a:t> </a:t>
            </a:r>
            <a:r>
              <a:rPr lang="it-IT" sz="2400" dirty="0">
                <a:hlinkClick r:id="rId2"/>
              </a:rPr>
              <a:t>Con decreto del Ministro dell'istruzione</a:t>
            </a:r>
            <a:r>
              <a:rPr lang="it-IT" sz="2400" dirty="0"/>
              <a:t>, dell'università e della ricerca sono individuati gli obiettivi, le modalità di valutazione del grado di raggiungimento degli stessi, le attività formative e i criteri per la valutazione del personale docente ed educativo in periodo di formazione e di prova. </a:t>
            </a:r>
          </a:p>
          <a:p>
            <a:pPr marL="0" indent="0">
              <a:buNone/>
            </a:pPr>
            <a:r>
              <a:rPr lang="it-IT" sz="2400" b="1" dirty="0"/>
              <a:t>119.</a:t>
            </a:r>
            <a:r>
              <a:rPr lang="it-IT" sz="2400" dirty="0"/>
              <a:t> In caso di valutazione negativa del periodo di formazione e di prova, il personale docente ed educativo è sottoposto ad un secondo periodo di formazione e di prova, non rinnovabile. </a:t>
            </a:r>
          </a:p>
          <a:p>
            <a:pPr marL="0" indent="0">
              <a:buNone/>
            </a:pPr>
            <a:r>
              <a:rPr lang="it-IT" sz="2400" b="1" dirty="0"/>
              <a:t>120.</a:t>
            </a:r>
            <a:r>
              <a:rPr lang="it-IT" sz="2400" dirty="0"/>
              <a:t> Continuano ad applicarsi, in quanto compatibili con i commi da 115 a 119 del presente articolo, gli articoli da 437 a 440* del testo unico di cui al decreto legislativo 16 aprile 1994, n. 297.</a:t>
            </a:r>
          </a:p>
        </p:txBody>
      </p:sp>
      <p:sp>
        <p:nvSpPr>
          <p:cNvPr id="4" name="CasellaDiTesto 3">
            <a:extLst>
              <a:ext uri="{FF2B5EF4-FFF2-40B4-BE49-F238E27FC236}">
                <a16:creationId xmlns:a16="http://schemas.microsoft.com/office/drawing/2014/main" id="{7ED35913-A729-F2CD-27FE-2C03F13BD3B6}"/>
              </a:ext>
            </a:extLst>
          </p:cNvPr>
          <p:cNvSpPr txBox="1"/>
          <p:nvPr/>
        </p:nvSpPr>
        <p:spPr>
          <a:xfrm>
            <a:off x="304800" y="6172200"/>
            <a:ext cx="2634054" cy="307777"/>
          </a:xfrm>
          <a:prstGeom prst="rect">
            <a:avLst/>
          </a:prstGeom>
          <a:noFill/>
        </p:spPr>
        <p:txBody>
          <a:bodyPr wrap="none" rtlCol="0">
            <a:spAutoFit/>
          </a:bodyPr>
          <a:lstStyle/>
          <a:p>
            <a:r>
              <a:rPr lang="it-IT" sz="1400" dirty="0">
                <a:latin typeface="+mj-lt"/>
              </a:rPr>
              <a:t>* Sezione VII - Nomine in ruolo</a:t>
            </a:r>
          </a:p>
        </p:txBody>
      </p:sp>
    </p:spTree>
    <p:extLst>
      <p:ext uri="{BB962C8B-B14F-4D97-AF65-F5344CB8AC3E}">
        <p14:creationId xmlns:p14="http://schemas.microsoft.com/office/powerpoint/2010/main" val="39031361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1143000"/>
          </a:xfrm>
        </p:spPr>
        <p:txBody>
          <a:bodyPr/>
          <a:lstStyle/>
          <a:p>
            <a:r>
              <a:rPr lang="it-IT" sz="4000" dirty="0" err="1"/>
              <a:t>D.Lgs.</a:t>
            </a:r>
            <a:r>
              <a:rPr lang="it-IT" sz="4000" dirty="0"/>
              <a:t> 13 aprile 2017 n. 62</a:t>
            </a:r>
            <a:br>
              <a:rPr lang="it-IT" dirty="0"/>
            </a:br>
            <a:r>
              <a:rPr lang="it-IT" sz="2400" dirty="0"/>
              <a:t>Esami di Stato</a:t>
            </a:r>
          </a:p>
        </p:txBody>
      </p:sp>
      <p:sp>
        <p:nvSpPr>
          <p:cNvPr id="3" name="Segnaposto contenuto 2"/>
          <p:cNvSpPr>
            <a:spLocks noGrp="1"/>
          </p:cNvSpPr>
          <p:nvPr>
            <p:ph idx="1"/>
          </p:nvPr>
        </p:nvSpPr>
        <p:spPr>
          <a:xfrm>
            <a:off x="609600" y="1295400"/>
            <a:ext cx="8382000" cy="5257800"/>
          </a:xfrm>
        </p:spPr>
        <p:txBody>
          <a:bodyPr/>
          <a:lstStyle/>
          <a:p>
            <a:pPr marL="0" indent="0">
              <a:buNone/>
            </a:pPr>
            <a:r>
              <a:rPr lang="it-IT" sz="2400" dirty="0"/>
              <a:t>Il decreto legislativo n. 62/2017 recante norme in materia di valutazione e di certificazione delle competenze, approvato ai sensi dell’art.1 commi 180 e 181 della Legge 107/2015, apporta importanti modifiche al decreto n. 122 del 2009 e all’Esame di Stato finale del I e II ciclo.</a:t>
            </a:r>
          </a:p>
          <a:p>
            <a:pPr marL="0" indent="0">
              <a:buNone/>
            </a:pPr>
            <a:r>
              <a:rPr lang="it-IT" sz="2400" dirty="0"/>
              <a:t>Il nuovo Esame di Stato del  ciclo comprenderà </a:t>
            </a:r>
            <a:r>
              <a:rPr lang="it-IT" sz="2400" b="1" u="sng" dirty="0"/>
              <a:t>due prove a carattere nazionale e un colloquio</a:t>
            </a:r>
            <a:r>
              <a:rPr lang="it-IT" sz="2400" dirty="0"/>
              <a:t>. </a:t>
            </a:r>
            <a:br>
              <a:rPr lang="it-IT" sz="2400" dirty="0"/>
            </a:br>
            <a:r>
              <a:rPr lang="it-IT" sz="2400" dirty="0"/>
              <a:t>In relazione al PECUP specifico di ogni indirizzo di studi, l'esame di stato terrà conto anche della partecipazione alle attività di </a:t>
            </a:r>
            <a:r>
              <a:rPr lang="it-IT" sz="2400" b="1" dirty="0"/>
              <a:t>alternanza scuola-lavoro</a:t>
            </a:r>
            <a:r>
              <a:rPr lang="it-IT" sz="2400" dirty="0"/>
              <a:t>, dello sviluppo delle </a:t>
            </a:r>
            <a:r>
              <a:rPr lang="it-IT" sz="2400" b="1" dirty="0"/>
              <a:t>competenze digitali</a:t>
            </a:r>
            <a:r>
              <a:rPr lang="it-IT" sz="2400" dirty="0"/>
              <a:t>, del percorso dello studente (legge 107/2015 ) e delle attività svolte nell'ambito di «</a:t>
            </a:r>
            <a:r>
              <a:rPr lang="it-IT" sz="2400" b="1" dirty="0"/>
              <a:t>Cittadinanza e Costituzione</a:t>
            </a:r>
            <a:r>
              <a:rPr lang="it-IT" sz="2400" dirty="0"/>
              <a:t>».</a:t>
            </a:r>
          </a:p>
        </p:txBody>
      </p:sp>
    </p:spTree>
    <p:extLst>
      <p:ext uri="{BB962C8B-B14F-4D97-AF65-F5344CB8AC3E}">
        <p14:creationId xmlns:p14="http://schemas.microsoft.com/office/powerpoint/2010/main" val="38121487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01492C6-D66B-D241-86D9-E0960CB9ABB8}"/>
              </a:ext>
            </a:extLst>
          </p:cNvPr>
          <p:cNvSpPr>
            <a:spLocks noGrp="1"/>
          </p:cNvSpPr>
          <p:nvPr>
            <p:ph idx="1"/>
          </p:nvPr>
        </p:nvSpPr>
        <p:spPr>
          <a:xfrm>
            <a:off x="685800" y="2209800"/>
            <a:ext cx="7772400" cy="3886200"/>
          </a:xfrm>
        </p:spPr>
        <p:txBody>
          <a:bodyPr/>
          <a:lstStyle/>
          <a:p>
            <a:r>
              <a:rPr lang="it-IT" sz="2000" dirty="0"/>
              <a:t>Il D.I. 128/2018 sostituisce il Regolamento di contabilità del 2001, attuando quanto stabilito dall’Art. 1 comma 143 della Legge 107/2015.</a:t>
            </a:r>
          </a:p>
          <a:p>
            <a:r>
              <a:rPr lang="it-IT" sz="2000" dirty="0"/>
              <a:t>L’intento del legislatore è di attualizzare un regolamento di contabilità diventato ormai obsoleto e fornire alle scuole uno strumento per la gestione amministrativa-contabile più efficiente ed allineato alle nuove situazioni venutesi a creare negli ultimi </a:t>
            </a:r>
            <a:r>
              <a:rPr lang="it-IT" sz="2000"/>
              <a:t>diciassette anni.</a:t>
            </a:r>
            <a:endParaRPr lang="it-IT" sz="2000" dirty="0"/>
          </a:p>
        </p:txBody>
      </p:sp>
      <p:sp>
        <p:nvSpPr>
          <p:cNvPr id="4" name="Titolo 1">
            <a:extLst>
              <a:ext uri="{FF2B5EF4-FFF2-40B4-BE49-F238E27FC236}">
                <a16:creationId xmlns:a16="http://schemas.microsoft.com/office/drawing/2014/main" id="{EDE8111C-61C8-CD42-9AA8-7C8F4496148E}"/>
              </a:ext>
            </a:extLst>
          </p:cNvPr>
          <p:cNvSpPr>
            <a:spLocks noGrp="1"/>
          </p:cNvSpPr>
          <p:nvPr>
            <p:ph type="title"/>
          </p:nvPr>
        </p:nvSpPr>
        <p:spPr/>
        <p:txBody>
          <a:bodyPr/>
          <a:lstStyle/>
          <a:p>
            <a:r>
              <a:rPr lang="it-IT" sz="4000" dirty="0"/>
              <a:t>D.I. 28/08/2018 n. 129</a:t>
            </a:r>
            <a:br>
              <a:rPr lang="it-IT" sz="4000" dirty="0"/>
            </a:br>
            <a:r>
              <a:rPr lang="it-IT" sz="2000" dirty="0"/>
              <a:t>Regolamento concernente le </a:t>
            </a:r>
            <a:br>
              <a:rPr lang="it-IT" sz="2000" dirty="0"/>
            </a:br>
            <a:r>
              <a:rPr lang="it-IT" sz="2000" dirty="0"/>
              <a:t>"Istruzioni generali sulla gestione amministrativo-contabile delle istituzioni scolastiche"</a:t>
            </a:r>
          </a:p>
        </p:txBody>
      </p:sp>
    </p:spTree>
    <p:extLst>
      <p:ext uri="{BB962C8B-B14F-4D97-AF65-F5344CB8AC3E}">
        <p14:creationId xmlns:p14="http://schemas.microsoft.com/office/powerpoint/2010/main" val="13849539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1447800"/>
          </a:xfrm>
        </p:spPr>
        <p:txBody>
          <a:bodyPr/>
          <a:lstStyle/>
          <a:p>
            <a:r>
              <a:rPr lang="it-IT" dirty="0"/>
              <a:t>La responsabilità civile</a:t>
            </a:r>
          </a:p>
        </p:txBody>
      </p:sp>
      <p:sp>
        <p:nvSpPr>
          <p:cNvPr id="3" name="Segnaposto contenuto 2"/>
          <p:cNvSpPr>
            <a:spLocks noGrp="1"/>
          </p:cNvSpPr>
          <p:nvPr>
            <p:ph idx="1"/>
          </p:nvPr>
        </p:nvSpPr>
        <p:spPr>
          <a:xfrm>
            <a:off x="685800" y="1524000"/>
            <a:ext cx="7772400" cy="4572000"/>
          </a:xfrm>
        </p:spPr>
        <p:txBody>
          <a:bodyPr/>
          <a:lstStyle/>
          <a:p>
            <a:pPr marL="0" indent="0" algn="ctr">
              <a:buNone/>
            </a:pPr>
            <a:r>
              <a:rPr lang="it-IT" sz="2000" b="1" dirty="0"/>
              <a:t>Art. 2047 del Codice Civile</a:t>
            </a:r>
            <a:endParaRPr lang="it-IT" sz="2000" dirty="0"/>
          </a:p>
          <a:p>
            <a:pPr marL="0" indent="0" algn="ctr">
              <a:buNone/>
            </a:pPr>
            <a:r>
              <a:rPr lang="it-IT" sz="2000" dirty="0"/>
              <a:t>Danno cagionato dall'incapace</a:t>
            </a:r>
          </a:p>
          <a:p>
            <a:pPr marL="0" indent="0">
              <a:buNone/>
            </a:pPr>
            <a:r>
              <a:rPr lang="it-IT" sz="2000" dirty="0"/>
              <a:t>In caso di danno cagionato da persona incapace d'intendere o di volere (Cod. Pen. 85 e seguenti), il risarcimento è dovuto </a:t>
            </a:r>
            <a:r>
              <a:rPr lang="it-IT" sz="2000" u="sng" dirty="0"/>
              <a:t>da chi e tenuto alla sorveglianza dell'incapace, salvo che provi di non aver potuto impedire il fatto</a:t>
            </a:r>
            <a:r>
              <a:rPr lang="it-IT" sz="2000" dirty="0"/>
              <a:t>.</a:t>
            </a:r>
          </a:p>
          <a:p>
            <a:pPr marL="0" indent="0">
              <a:buNone/>
            </a:pPr>
            <a:r>
              <a:rPr lang="it-IT" sz="2000" dirty="0"/>
              <a:t>Nel caso in cui il danneggiato non abbia potuto ottenere il risarcimento da chi è tenuto alla sorveglianza, il giudice, in considerazione delle condizioni economiche delle parti, può condannare l'autore del danno a un'equa indennità. </a:t>
            </a:r>
          </a:p>
          <a:p>
            <a:pPr marL="0" indent="0">
              <a:buNone/>
            </a:pPr>
            <a:endParaRPr lang="it-IT" sz="2000" dirty="0"/>
          </a:p>
        </p:txBody>
      </p:sp>
    </p:spTree>
    <p:extLst>
      <p:ext uri="{BB962C8B-B14F-4D97-AF65-F5344CB8AC3E}">
        <p14:creationId xmlns:p14="http://schemas.microsoft.com/office/powerpoint/2010/main" val="704650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1447800"/>
          </a:xfrm>
        </p:spPr>
        <p:txBody>
          <a:bodyPr/>
          <a:lstStyle/>
          <a:p>
            <a:r>
              <a:rPr lang="it-IT" dirty="0"/>
              <a:t>La responsabilità civile</a:t>
            </a:r>
          </a:p>
        </p:txBody>
      </p:sp>
      <p:sp>
        <p:nvSpPr>
          <p:cNvPr id="3" name="Segnaposto contenuto 2"/>
          <p:cNvSpPr>
            <a:spLocks noGrp="1"/>
          </p:cNvSpPr>
          <p:nvPr>
            <p:ph idx="1"/>
          </p:nvPr>
        </p:nvSpPr>
        <p:spPr>
          <a:xfrm>
            <a:off x="685800" y="1219200"/>
            <a:ext cx="7772400" cy="4876800"/>
          </a:xfrm>
        </p:spPr>
        <p:txBody>
          <a:bodyPr/>
          <a:lstStyle/>
          <a:p>
            <a:pPr marL="0" indent="0" algn="ctr">
              <a:buNone/>
            </a:pPr>
            <a:r>
              <a:rPr lang="it-IT" sz="2000" b="1" dirty="0"/>
              <a:t>Art. 2048 del Codice Civile</a:t>
            </a:r>
            <a:endParaRPr lang="it-IT" sz="2000" dirty="0"/>
          </a:p>
          <a:p>
            <a:pPr marL="0" indent="0" algn="ctr">
              <a:buNone/>
            </a:pPr>
            <a:r>
              <a:rPr lang="it-IT" sz="2000" dirty="0"/>
              <a:t>Responsabilità dei genitori; dei tutori, dei precettori e dei maestri d'arte</a:t>
            </a:r>
          </a:p>
          <a:p>
            <a:pPr marL="0" indent="0">
              <a:buNone/>
            </a:pPr>
            <a:r>
              <a:rPr lang="it-IT" sz="2000" dirty="0"/>
              <a:t>Il padre e la madre, o il tutore, sono responsabili del danno cagionato dal fatto illecito dei figli minori non emancipati (314 e seguenti, 301, 390 e seguenti) o delle persone soggette alla tutela (343 e seguenti, 414 e seguenti), che abitano con essi. La stessa disposizione si applica all'affiliante.</a:t>
            </a:r>
          </a:p>
          <a:p>
            <a:pPr marL="0" indent="0">
              <a:buNone/>
            </a:pPr>
            <a:r>
              <a:rPr lang="it-IT" sz="2000" dirty="0"/>
              <a:t>I precettori e coloro che insegnano un mestiere o un'arte sono responsabili del danno cagionato dal fatto illecito dei loro allievi e apprendisti (2130 e seguenti) nel tempo in cui sono sotto la loro vigilanza.</a:t>
            </a:r>
          </a:p>
          <a:p>
            <a:pPr marL="0" indent="0">
              <a:buNone/>
            </a:pPr>
            <a:r>
              <a:rPr lang="it-IT" sz="2000" dirty="0"/>
              <a:t>Le persone indicate dai commi precedenti sono liberate dalla responsabilità soltanto se provano di non avere potuto impedire il fatto. </a:t>
            </a:r>
          </a:p>
        </p:txBody>
      </p:sp>
    </p:spTree>
    <p:extLst>
      <p:ext uri="{BB962C8B-B14F-4D97-AF65-F5344CB8AC3E}">
        <p14:creationId xmlns:p14="http://schemas.microsoft.com/office/powerpoint/2010/main" val="20610571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1447800"/>
          </a:xfrm>
        </p:spPr>
        <p:txBody>
          <a:bodyPr/>
          <a:lstStyle/>
          <a:p>
            <a:r>
              <a:rPr lang="it-IT" dirty="0">
                <a:hlinkClick r:id="rId2"/>
              </a:rPr>
              <a:t>La responsabilità civile</a:t>
            </a:r>
            <a:endParaRPr lang="it-IT" dirty="0"/>
          </a:p>
        </p:txBody>
      </p:sp>
      <p:sp>
        <p:nvSpPr>
          <p:cNvPr id="3" name="Segnaposto contenuto 2"/>
          <p:cNvSpPr>
            <a:spLocks noGrp="1"/>
          </p:cNvSpPr>
          <p:nvPr>
            <p:ph idx="1"/>
          </p:nvPr>
        </p:nvSpPr>
        <p:spPr>
          <a:xfrm>
            <a:off x="685800" y="1219200"/>
            <a:ext cx="7772400" cy="4876800"/>
          </a:xfrm>
        </p:spPr>
        <p:txBody>
          <a:bodyPr/>
          <a:lstStyle/>
          <a:p>
            <a:pPr marL="0" indent="0" algn="ctr">
              <a:buNone/>
            </a:pPr>
            <a:r>
              <a:rPr lang="it-IT" sz="2000" b="1" dirty="0"/>
              <a:t>Art. 61 della Legge n. 312 del 11 luglio 1980 </a:t>
            </a:r>
            <a:endParaRPr lang="it-IT" sz="2000" dirty="0"/>
          </a:p>
          <a:p>
            <a:pPr marL="0" indent="0" algn="ctr">
              <a:buNone/>
            </a:pPr>
            <a:r>
              <a:rPr lang="it-IT" sz="2000" dirty="0"/>
              <a:t>Disciplina della responsabilità patrimoniale del personale direttivo, docente, educativo e non docente. </a:t>
            </a:r>
          </a:p>
          <a:p>
            <a:pPr marL="0" indent="0">
              <a:buNone/>
            </a:pPr>
            <a:r>
              <a:rPr lang="it-IT" sz="2000" dirty="0"/>
              <a:t>La responsabilità patrimoniale del personale direttivo, docente, educativo e non docente della scuola materna, elementare, secondaria ed artistica dello Stato e delle istituzioni educative statali per danni arrecati direttamente all'Amministrazione in connessione a comportamenti degli alunni è limitata ai soli casi di dolo o colpa grave nell'esercizio della vigilanza sugli alunni stessi. La limitazione di cui al comma precedente si applica anche alla responsabilità del predetto personale verso l'Amministrazione che risarcisca il terzo dei danni subiti per comportamenti degli alunni sottoposti alla vigilanza.</a:t>
            </a:r>
            <a:br>
              <a:rPr lang="it-IT" sz="2000" dirty="0"/>
            </a:br>
            <a:r>
              <a:rPr lang="it-IT" sz="2000" u="sng" dirty="0"/>
              <a:t>Salvo rivalsa nei casi di dolo o colpa grave, l'Amministrazione si surroga al personale medesimo nelle responsabilità civili derivanti da azioni giudiziarie promosse da terzi</a:t>
            </a:r>
            <a:r>
              <a:rPr lang="it-IT" sz="2000" dirty="0"/>
              <a:t>. </a:t>
            </a:r>
          </a:p>
          <a:p>
            <a:pPr marL="0" indent="0">
              <a:buNone/>
            </a:pPr>
            <a:endParaRPr lang="it-IT" sz="2000" dirty="0"/>
          </a:p>
        </p:txBody>
      </p:sp>
    </p:spTree>
    <p:extLst>
      <p:ext uri="{BB962C8B-B14F-4D97-AF65-F5344CB8AC3E}">
        <p14:creationId xmlns:p14="http://schemas.microsoft.com/office/powerpoint/2010/main" val="2519459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1371600"/>
          </a:xfrm>
        </p:spPr>
        <p:txBody>
          <a:bodyPr/>
          <a:lstStyle/>
          <a:p>
            <a:r>
              <a:rPr lang="it-IT" sz="3800" dirty="0"/>
              <a:t>Contratti Collettivi Nazionali Lavoro</a:t>
            </a:r>
          </a:p>
        </p:txBody>
      </p:sp>
      <p:sp>
        <p:nvSpPr>
          <p:cNvPr id="3" name="Segnaposto contenuto 2"/>
          <p:cNvSpPr>
            <a:spLocks noGrp="1"/>
          </p:cNvSpPr>
          <p:nvPr>
            <p:ph idx="1"/>
          </p:nvPr>
        </p:nvSpPr>
        <p:spPr>
          <a:xfrm>
            <a:off x="685800" y="1371600"/>
            <a:ext cx="7772400" cy="4724400"/>
          </a:xfrm>
        </p:spPr>
        <p:txBody>
          <a:bodyPr/>
          <a:lstStyle/>
          <a:p>
            <a:pPr marL="0" indent="0">
              <a:buNone/>
            </a:pPr>
            <a:r>
              <a:rPr lang="it-IT" sz="2000" dirty="0"/>
              <a:t>I contratti collettivi sono </a:t>
            </a:r>
            <a:r>
              <a:rPr lang="it-IT" sz="2000" b="1" dirty="0"/>
              <a:t>accordi che vengono stipulati tra i massimi organi sindacali</a:t>
            </a:r>
            <a:r>
              <a:rPr lang="it-IT" sz="2000" dirty="0"/>
              <a:t> (intesi in senso territoriale e gerarchico) delle diverse categorie produttive dei lavoratori e le associazioni nazionali dei datori di lavoro.</a:t>
            </a:r>
          </a:p>
          <a:p>
            <a:pPr marL="0" indent="0">
              <a:buNone/>
            </a:pPr>
            <a:r>
              <a:rPr lang="it-IT" sz="2000" dirty="0"/>
              <a:t>In particolare per la P.A. la controparte ai sindacati è l’Aran (Agenzia per la rappresentanza Negoziale delle Pubbliche Amministrazioni), agenzia governativa che si occupa delle contrattazioni.</a:t>
            </a:r>
          </a:p>
          <a:p>
            <a:pPr marL="0" indent="0">
              <a:buNone/>
            </a:pPr>
            <a:r>
              <a:rPr lang="it-IT" sz="2000" dirty="0"/>
              <a:t>L’Agenzia svolge ogni attività relativa alla negoziazione e definizione dei contratti collettivi del personale dei vari comparti del pubblico impiego, compresa l’interpretazione autentica delle clausole contrattuali e la disciplina delle relazioni sindacali nelle amministrazioni pubbliche. </a:t>
            </a:r>
          </a:p>
        </p:txBody>
      </p:sp>
    </p:spTree>
    <p:extLst>
      <p:ext uri="{BB962C8B-B14F-4D97-AF65-F5344CB8AC3E}">
        <p14:creationId xmlns:p14="http://schemas.microsoft.com/office/powerpoint/2010/main" val="40682695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1371600"/>
          </a:xfrm>
        </p:spPr>
        <p:txBody>
          <a:bodyPr/>
          <a:lstStyle/>
          <a:p>
            <a:r>
              <a:rPr lang="it-IT" sz="3800" dirty="0"/>
              <a:t>CCNL SCUOLA</a:t>
            </a:r>
            <a:endParaRPr lang="it-IT" sz="3000" dirty="0"/>
          </a:p>
        </p:txBody>
      </p:sp>
      <p:sp>
        <p:nvSpPr>
          <p:cNvPr id="3" name="Segnaposto contenuto 2"/>
          <p:cNvSpPr>
            <a:spLocks noGrp="1"/>
          </p:cNvSpPr>
          <p:nvPr>
            <p:ph idx="1"/>
          </p:nvPr>
        </p:nvSpPr>
        <p:spPr>
          <a:xfrm>
            <a:off x="685800" y="1143000"/>
            <a:ext cx="7772400" cy="5181600"/>
          </a:xfrm>
        </p:spPr>
        <p:txBody>
          <a:bodyPr/>
          <a:lstStyle/>
          <a:p>
            <a:pPr marL="0" indent="0">
              <a:buNone/>
            </a:pPr>
            <a:r>
              <a:rPr lang="it-IT" sz="2800" dirty="0"/>
              <a:t>Il </a:t>
            </a:r>
            <a:r>
              <a:rPr lang="it-IT" sz="2800" dirty="0">
                <a:hlinkClick r:id="rId2" invalidUrl="http://hubmiur.pubblica.istruzione.it/alfresco/d/d/workspace/SpacesStore/d897a8ab-9caa-41a6-9993-ee496b84b0c3/CCNL scuola 2006_2009.pdf"/>
              </a:rPr>
              <a:t>contratto collettivo scuola </a:t>
            </a:r>
            <a:r>
              <a:rPr lang="it-IT" sz="2800" dirty="0"/>
              <a:t> è un accordo tra due parti: il MIUR, attraverso l’agenzia l’ARAN, e le OO.SS. rappresentative del comparto scuola, ed è volto a disciplinare il rapporto di lavoro sia dal punto di vista normativo (orario, qualifiche e mansioni, stabilità del rapporto e così via) sia dal punto di vista economico (retribuzione, trattamenti di anzianità e così via).</a:t>
            </a:r>
          </a:p>
          <a:p>
            <a:pPr marL="0" indent="0">
              <a:buNone/>
            </a:pPr>
            <a:r>
              <a:rPr lang="it-IT" sz="2800" dirty="0"/>
              <a:t>Il contratto è un accordo tra le parti e non sostituisce norme di rango superiore a meno che queste ultime non lo prevedano.</a:t>
            </a:r>
          </a:p>
          <a:p>
            <a:pPr marL="0" indent="0">
              <a:buNone/>
            </a:pPr>
            <a:endParaRPr lang="it-IT" sz="2800" dirty="0"/>
          </a:p>
        </p:txBody>
      </p:sp>
    </p:spTree>
    <p:extLst>
      <p:ext uri="{BB962C8B-B14F-4D97-AF65-F5344CB8AC3E}">
        <p14:creationId xmlns:p14="http://schemas.microsoft.com/office/powerpoint/2010/main" val="1138578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914400"/>
          </a:xfrm>
        </p:spPr>
        <p:txBody>
          <a:bodyPr/>
          <a:lstStyle/>
          <a:p>
            <a:r>
              <a:rPr lang="it-IT" dirty="0"/>
              <a:t>La Costituzione Italiana</a:t>
            </a:r>
          </a:p>
        </p:txBody>
      </p:sp>
      <p:sp>
        <p:nvSpPr>
          <p:cNvPr id="3" name="Segnaposto contenuto 2"/>
          <p:cNvSpPr>
            <a:spLocks noGrp="1"/>
          </p:cNvSpPr>
          <p:nvPr>
            <p:ph idx="1"/>
          </p:nvPr>
        </p:nvSpPr>
        <p:spPr>
          <a:xfrm>
            <a:off x="685800" y="1905000"/>
            <a:ext cx="7772400" cy="1752600"/>
          </a:xfrm>
        </p:spPr>
        <p:txBody>
          <a:bodyPr/>
          <a:lstStyle/>
          <a:p>
            <a:r>
              <a:rPr lang="it-IT" sz="2400" b="1" dirty="0"/>
              <a:t>Art. 30</a:t>
            </a:r>
            <a:endParaRPr lang="it-IT" sz="2400" dirty="0"/>
          </a:p>
          <a:p>
            <a:pPr marL="400050" lvl="1" indent="0">
              <a:buNone/>
            </a:pPr>
            <a:r>
              <a:rPr lang="it-IT" sz="2400" dirty="0"/>
              <a:t>E' dovere e diritto dei genitori, mantenere, istruire ed educare i figli, anche se nati fuori del matrimonio.</a:t>
            </a:r>
            <a:r>
              <a:rPr lang="it-IT" sz="2400" dirty="0">
                <a:effectLst/>
              </a:rPr>
              <a:t> </a:t>
            </a:r>
          </a:p>
          <a:p>
            <a:pPr marL="400050" lvl="1" indent="0">
              <a:buNone/>
            </a:pPr>
            <a:r>
              <a:rPr lang="it-IT" sz="2400" dirty="0">
                <a:effectLst/>
              </a:rPr>
              <a:t>[</a:t>
            </a:r>
            <a:r>
              <a:rPr lang="is-IS" sz="2400" dirty="0">
                <a:effectLst/>
              </a:rPr>
              <a:t>…]</a:t>
            </a:r>
          </a:p>
        </p:txBody>
      </p:sp>
      <p:sp>
        <p:nvSpPr>
          <p:cNvPr id="4" name="CasellaDiTesto 3"/>
          <p:cNvSpPr txBox="1"/>
          <p:nvPr/>
        </p:nvSpPr>
        <p:spPr>
          <a:xfrm>
            <a:off x="3799994" y="876728"/>
            <a:ext cx="1544012" cy="646331"/>
          </a:xfrm>
          <a:prstGeom prst="rect">
            <a:avLst/>
          </a:prstGeom>
          <a:noFill/>
        </p:spPr>
        <p:txBody>
          <a:bodyPr wrap="none" rtlCol="0">
            <a:spAutoFit/>
          </a:bodyPr>
          <a:lstStyle/>
          <a:p>
            <a:r>
              <a:rPr lang="it-IT" sz="3600">
                <a:latin typeface="+mn-lt"/>
              </a:rPr>
              <a:t>Parte I</a:t>
            </a:r>
            <a:endParaRPr lang="it-IT" sz="3600" dirty="0">
              <a:latin typeface="+mn-lt"/>
            </a:endParaRPr>
          </a:p>
        </p:txBody>
      </p:sp>
    </p:spTree>
    <p:extLst>
      <p:ext uri="{BB962C8B-B14F-4D97-AF65-F5344CB8AC3E}">
        <p14:creationId xmlns:p14="http://schemas.microsoft.com/office/powerpoint/2010/main" val="8671768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1371600"/>
          </a:xfrm>
        </p:spPr>
        <p:txBody>
          <a:bodyPr/>
          <a:lstStyle/>
          <a:p>
            <a:r>
              <a:rPr lang="it-IT" sz="3800" dirty="0"/>
              <a:t>CCNL SCUOLA</a:t>
            </a:r>
            <a:endParaRPr lang="it-IT" sz="3000" dirty="0"/>
          </a:p>
        </p:txBody>
      </p:sp>
      <p:sp>
        <p:nvSpPr>
          <p:cNvPr id="3" name="Segnaposto contenuto 2"/>
          <p:cNvSpPr>
            <a:spLocks noGrp="1"/>
          </p:cNvSpPr>
          <p:nvPr>
            <p:ph idx="1"/>
          </p:nvPr>
        </p:nvSpPr>
        <p:spPr>
          <a:xfrm>
            <a:off x="1066800" y="1818620"/>
            <a:ext cx="7772400" cy="1066800"/>
          </a:xfrm>
        </p:spPr>
        <p:txBody>
          <a:bodyPr/>
          <a:lstStyle/>
          <a:p>
            <a:pPr marL="0" indent="0">
              <a:buNone/>
            </a:pPr>
            <a:endParaRPr lang="it-IT" sz="2400" dirty="0">
              <a:hlinkClick r:id="rId2"/>
            </a:endParaRPr>
          </a:p>
          <a:p>
            <a:pPr marL="0" indent="0">
              <a:buNone/>
            </a:pPr>
            <a:r>
              <a:rPr lang="it-IT" sz="2400" dirty="0">
                <a:hlinkClick r:id="rId2"/>
              </a:rPr>
              <a:t>CCNL 2016-18 – comparto «Istruzione e Ricerca»</a:t>
            </a:r>
            <a:endParaRPr lang="it-IT" sz="2400" dirty="0"/>
          </a:p>
        </p:txBody>
      </p:sp>
      <p:sp>
        <p:nvSpPr>
          <p:cNvPr id="4" name="CasellaDiTesto 3">
            <a:extLst>
              <a:ext uri="{FF2B5EF4-FFF2-40B4-BE49-F238E27FC236}">
                <a16:creationId xmlns:a16="http://schemas.microsoft.com/office/drawing/2014/main" id="{07D49578-720F-A264-CE1C-EBCF294C38D0}"/>
              </a:ext>
            </a:extLst>
          </p:cNvPr>
          <p:cNvSpPr txBox="1"/>
          <p:nvPr/>
        </p:nvSpPr>
        <p:spPr>
          <a:xfrm>
            <a:off x="711958" y="1600200"/>
            <a:ext cx="6561412" cy="523220"/>
          </a:xfrm>
          <a:prstGeom prst="rect">
            <a:avLst/>
          </a:prstGeom>
          <a:noFill/>
        </p:spPr>
        <p:txBody>
          <a:bodyPr wrap="none" rtlCol="0">
            <a:spAutoFit/>
          </a:bodyPr>
          <a:lstStyle/>
          <a:p>
            <a:r>
              <a:rPr lang="it-IT" sz="2800" dirty="0">
                <a:latin typeface="+mj-lt"/>
              </a:rPr>
              <a:t>Quali sono le materie trattate dal CCNL:</a:t>
            </a:r>
          </a:p>
        </p:txBody>
      </p:sp>
      <p:sp>
        <p:nvSpPr>
          <p:cNvPr id="5" name="CasellaDiTesto 4">
            <a:extLst>
              <a:ext uri="{FF2B5EF4-FFF2-40B4-BE49-F238E27FC236}">
                <a16:creationId xmlns:a16="http://schemas.microsoft.com/office/drawing/2014/main" id="{68E63126-EABA-C003-08D5-7CC1A70FE641}"/>
              </a:ext>
            </a:extLst>
          </p:cNvPr>
          <p:cNvSpPr txBox="1"/>
          <p:nvPr/>
        </p:nvSpPr>
        <p:spPr>
          <a:xfrm>
            <a:off x="609600" y="4800600"/>
            <a:ext cx="7696200" cy="1200329"/>
          </a:xfrm>
          <a:prstGeom prst="rect">
            <a:avLst/>
          </a:prstGeom>
          <a:noFill/>
        </p:spPr>
        <p:txBody>
          <a:bodyPr wrap="square" rtlCol="0">
            <a:spAutoFit/>
          </a:bodyPr>
          <a:lstStyle/>
          <a:p>
            <a:r>
              <a:rPr lang="it-IT" sz="2400" b="1" dirty="0">
                <a:latin typeface="+mj-lt"/>
              </a:rPr>
              <a:t>N.B.</a:t>
            </a:r>
            <a:r>
              <a:rPr lang="it-IT" sz="2400" dirty="0">
                <a:latin typeface="+mj-lt"/>
              </a:rPr>
              <a:t> Quanto non previsto dal vigente Contratto Collettivo ma previsto dai precedenti Contratti di Lavoro ha ancora valore prescrittivo.</a:t>
            </a:r>
          </a:p>
        </p:txBody>
      </p:sp>
    </p:spTree>
    <p:extLst>
      <p:ext uri="{BB962C8B-B14F-4D97-AF65-F5344CB8AC3E}">
        <p14:creationId xmlns:p14="http://schemas.microsoft.com/office/powerpoint/2010/main" val="1149056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72957" y="0"/>
            <a:ext cx="7772400" cy="914400"/>
          </a:xfrm>
        </p:spPr>
        <p:txBody>
          <a:bodyPr/>
          <a:lstStyle/>
          <a:p>
            <a:r>
              <a:rPr lang="it-IT" dirty="0"/>
              <a:t>La Costituzione Italiana</a:t>
            </a:r>
          </a:p>
        </p:txBody>
      </p:sp>
      <p:sp>
        <p:nvSpPr>
          <p:cNvPr id="3" name="Segnaposto contenuto 2"/>
          <p:cNvSpPr>
            <a:spLocks noGrp="1"/>
          </p:cNvSpPr>
          <p:nvPr>
            <p:ph idx="1"/>
          </p:nvPr>
        </p:nvSpPr>
        <p:spPr>
          <a:xfrm>
            <a:off x="685800" y="1600200"/>
            <a:ext cx="7772400" cy="4953000"/>
          </a:xfrm>
        </p:spPr>
        <p:txBody>
          <a:bodyPr/>
          <a:lstStyle/>
          <a:p>
            <a:r>
              <a:rPr lang="it-IT" sz="2400" b="1" dirty="0"/>
              <a:t>Art. 33</a:t>
            </a:r>
          </a:p>
          <a:p>
            <a:pPr marL="400050" lvl="1" indent="0">
              <a:buNone/>
            </a:pPr>
            <a:r>
              <a:rPr lang="it-IT" sz="2400" dirty="0"/>
              <a:t>L'arte e la scienza sono libere e libero ne è l'insegnamento.</a:t>
            </a:r>
          </a:p>
          <a:p>
            <a:pPr marL="400050" lvl="1" indent="0">
              <a:buNone/>
            </a:pPr>
            <a:r>
              <a:rPr lang="it-IT" sz="2400" dirty="0"/>
              <a:t>La Repubblica detta le norme generali sull’istruzione ed istituisce scuole statali per tutti gli ordini e gradi.</a:t>
            </a:r>
          </a:p>
          <a:p>
            <a:pPr marL="400050" lvl="1" indent="0">
              <a:buNone/>
            </a:pPr>
            <a:r>
              <a:rPr lang="it-IT" sz="2400" dirty="0"/>
              <a:t>Enti e privati hanno il diritto di istituire scuole ed istituti di educazione, senza oneri per lo Stato.</a:t>
            </a:r>
          </a:p>
          <a:p>
            <a:pPr marL="400050" lvl="1" indent="0">
              <a:buNone/>
            </a:pPr>
            <a:r>
              <a:rPr lang="it-IT" sz="2400" dirty="0"/>
              <a:t>[…]</a:t>
            </a:r>
            <a:r>
              <a:rPr lang="it-IT" sz="2400" dirty="0">
                <a:effectLst/>
              </a:rPr>
              <a:t> </a:t>
            </a:r>
            <a:endParaRPr lang="it-IT" sz="2400" dirty="0"/>
          </a:p>
        </p:txBody>
      </p:sp>
      <p:sp>
        <p:nvSpPr>
          <p:cNvPr id="4" name="CasellaDiTesto 3"/>
          <p:cNvSpPr txBox="1"/>
          <p:nvPr/>
        </p:nvSpPr>
        <p:spPr>
          <a:xfrm>
            <a:off x="3799994" y="876728"/>
            <a:ext cx="1544012" cy="646331"/>
          </a:xfrm>
          <a:prstGeom prst="rect">
            <a:avLst/>
          </a:prstGeom>
          <a:noFill/>
        </p:spPr>
        <p:txBody>
          <a:bodyPr wrap="none" rtlCol="0">
            <a:spAutoFit/>
          </a:bodyPr>
          <a:lstStyle/>
          <a:p>
            <a:r>
              <a:rPr lang="it-IT" sz="3600">
                <a:latin typeface="+mn-lt"/>
              </a:rPr>
              <a:t>Parte I</a:t>
            </a:r>
            <a:endParaRPr lang="it-IT" sz="3600" dirty="0">
              <a:latin typeface="+mn-lt"/>
            </a:endParaRPr>
          </a:p>
        </p:txBody>
      </p:sp>
    </p:spTree>
    <p:extLst>
      <p:ext uri="{BB962C8B-B14F-4D97-AF65-F5344CB8AC3E}">
        <p14:creationId xmlns:p14="http://schemas.microsoft.com/office/powerpoint/2010/main" val="1746434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914400"/>
          </a:xfrm>
        </p:spPr>
        <p:txBody>
          <a:bodyPr/>
          <a:lstStyle/>
          <a:p>
            <a:r>
              <a:rPr lang="it-IT" dirty="0"/>
              <a:t>La Costituzione Italiana</a:t>
            </a:r>
          </a:p>
        </p:txBody>
      </p:sp>
      <p:sp>
        <p:nvSpPr>
          <p:cNvPr id="3" name="Segnaposto contenuto 2"/>
          <p:cNvSpPr>
            <a:spLocks noGrp="1"/>
          </p:cNvSpPr>
          <p:nvPr>
            <p:ph idx="1"/>
          </p:nvPr>
        </p:nvSpPr>
        <p:spPr>
          <a:xfrm>
            <a:off x="685800" y="1752600"/>
            <a:ext cx="7772400" cy="4343400"/>
          </a:xfrm>
        </p:spPr>
        <p:txBody>
          <a:bodyPr/>
          <a:lstStyle/>
          <a:p>
            <a:r>
              <a:rPr lang="it-IT" sz="2400" b="1" dirty="0"/>
              <a:t>Art. 34</a:t>
            </a:r>
          </a:p>
          <a:p>
            <a:pPr marL="400050" lvl="1" indent="0">
              <a:buNone/>
            </a:pPr>
            <a:r>
              <a:rPr lang="it-IT" sz="2400" dirty="0"/>
              <a:t>La scuola è aperta a tutti.</a:t>
            </a:r>
          </a:p>
          <a:p>
            <a:pPr marL="400050" lvl="1" indent="0">
              <a:buNone/>
            </a:pPr>
            <a:r>
              <a:rPr lang="it-IT" sz="2400" dirty="0"/>
              <a:t>L'istruzione inferiore, impartita per almeno otto anni*, è obbligatoria e gratuita.</a:t>
            </a:r>
          </a:p>
          <a:p>
            <a:pPr marL="400050" lvl="1" indent="0">
              <a:buNone/>
            </a:pPr>
            <a:r>
              <a:rPr lang="it-IT" sz="2400" dirty="0"/>
              <a:t>I capaci e meritevoli, anche se privi di mezzi, hanno diritto di raggiungere i gradi più alti degli studi.</a:t>
            </a:r>
          </a:p>
          <a:p>
            <a:pPr marL="400050" lvl="1" indent="0">
              <a:buNone/>
            </a:pPr>
            <a:r>
              <a:rPr lang="it-IT" sz="2400" dirty="0"/>
              <a:t>La Repubblica rende effettivo questo diritto con borse di studio, assegni alle famiglie ed altre provvidenze, che devono essere attribuite per concorso.</a:t>
            </a:r>
          </a:p>
        </p:txBody>
      </p:sp>
      <p:sp>
        <p:nvSpPr>
          <p:cNvPr id="4" name="CasellaDiTesto 3"/>
          <p:cNvSpPr txBox="1"/>
          <p:nvPr/>
        </p:nvSpPr>
        <p:spPr>
          <a:xfrm>
            <a:off x="3799994" y="876728"/>
            <a:ext cx="1544012" cy="646331"/>
          </a:xfrm>
          <a:prstGeom prst="rect">
            <a:avLst/>
          </a:prstGeom>
          <a:noFill/>
        </p:spPr>
        <p:txBody>
          <a:bodyPr wrap="none" rtlCol="0">
            <a:spAutoFit/>
          </a:bodyPr>
          <a:lstStyle/>
          <a:p>
            <a:r>
              <a:rPr lang="it-IT" sz="3600">
                <a:latin typeface="+mn-lt"/>
              </a:rPr>
              <a:t>Parte I</a:t>
            </a:r>
            <a:endParaRPr lang="it-IT" sz="3600" dirty="0">
              <a:latin typeface="+mn-lt"/>
            </a:endParaRPr>
          </a:p>
        </p:txBody>
      </p:sp>
      <p:sp>
        <p:nvSpPr>
          <p:cNvPr id="5" name="CasellaDiTesto 4">
            <a:extLst>
              <a:ext uri="{FF2B5EF4-FFF2-40B4-BE49-F238E27FC236}">
                <a16:creationId xmlns:a16="http://schemas.microsoft.com/office/drawing/2014/main" id="{9E4B382B-689D-31DE-D5F5-8BD99F11ACA5}"/>
              </a:ext>
            </a:extLst>
          </p:cNvPr>
          <p:cNvSpPr txBox="1"/>
          <p:nvPr/>
        </p:nvSpPr>
        <p:spPr>
          <a:xfrm>
            <a:off x="1143000" y="6094708"/>
            <a:ext cx="7315200" cy="461665"/>
          </a:xfrm>
          <a:prstGeom prst="rect">
            <a:avLst/>
          </a:prstGeom>
          <a:noFill/>
        </p:spPr>
        <p:txBody>
          <a:bodyPr wrap="square" rtlCol="0">
            <a:spAutoFit/>
          </a:bodyPr>
          <a:lstStyle/>
          <a:p>
            <a:r>
              <a:rPr lang="it-IT" sz="1200" dirty="0">
                <a:latin typeface="+mj-lt"/>
              </a:rPr>
              <a:t>* DM 139/2007 - In Italia l'istruzione obbligatoria </a:t>
            </a:r>
            <a:r>
              <a:rPr lang="it-IT" sz="1200" b="1" dirty="0">
                <a:latin typeface="+mj-lt"/>
              </a:rPr>
              <a:t>ha una durata di 10 anni, da 6 a 16 anni di età</a:t>
            </a:r>
            <a:r>
              <a:rPr lang="it-IT" sz="1200" dirty="0">
                <a:latin typeface="+mj-lt"/>
              </a:rPr>
              <a:t>, e comprende gli otto anni del primo ciclo di istruzione e i primi due anni del secondo ciclo</a:t>
            </a:r>
          </a:p>
        </p:txBody>
      </p:sp>
    </p:spTree>
    <p:extLst>
      <p:ext uri="{BB962C8B-B14F-4D97-AF65-F5344CB8AC3E}">
        <p14:creationId xmlns:p14="http://schemas.microsoft.com/office/powerpoint/2010/main" val="3244195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0"/>
            <a:ext cx="7772400" cy="914400"/>
          </a:xfrm>
        </p:spPr>
        <p:txBody>
          <a:bodyPr/>
          <a:lstStyle/>
          <a:p>
            <a:r>
              <a:rPr lang="it-IT" dirty="0"/>
              <a:t>La Costituzione Italiana</a:t>
            </a:r>
          </a:p>
        </p:txBody>
      </p:sp>
      <p:sp>
        <p:nvSpPr>
          <p:cNvPr id="3" name="Segnaposto contenuto 2"/>
          <p:cNvSpPr>
            <a:spLocks noGrp="1"/>
          </p:cNvSpPr>
          <p:nvPr>
            <p:ph idx="1"/>
          </p:nvPr>
        </p:nvSpPr>
        <p:spPr>
          <a:xfrm>
            <a:off x="685800" y="1828800"/>
            <a:ext cx="7772400" cy="4267200"/>
          </a:xfrm>
        </p:spPr>
        <p:txBody>
          <a:bodyPr/>
          <a:lstStyle/>
          <a:p>
            <a:r>
              <a:rPr lang="it-IT" sz="2400" b="1" dirty="0"/>
              <a:t>Art. 97</a:t>
            </a:r>
          </a:p>
          <a:p>
            <a:pPr marL="400050" lvl="1" indent="0">
              <a:buNone/>
            </a:pPr>
            <a:r>
              <a:rPr lang="it-IT" sz="2400" dirty="0"/>
              <a:t>[</a:t>
            </a:r>
            <a:r>
              <a:rPr lang="is-IS" sz="2400" dirty="0"/>
              <a:t>…]</a:t>
            </a:r>
            <a:endParaRPr lang="it-IT" sz="2400" dirty="0"/>
          </a:p>
          <a:p>
            <a:pPr marL="400050" lvl="1" indent="0">
              <a:buNone/>
            </a:pPr>
            <a:r>
              <a:rPr lang="it-IT" sz="2400" dirty="0"/>
              <a:t>I pubblici uffici sono organizzati secondo disposizioni di legge, in modo che siano assicurati il buon andamento e la imparzialità dell'amministrazione.</a:t>
            </a:r>
          </a:p>
          <a:p>
            <a:pPr marL="400050" lvl="1" indent="0">
              <a:buNone/>
            </a:pPr>
            <a:r>
              <a:rPr lang="it-IT" sz="2400" dirty="0"/>
              <a:t>[</a:t>
            </a:r>
            <a:r>
              <a:rPr lang="is-IS" sz="2400" dirty="0"/>
              <a:t>…]</a:t>
            </a:r>
            <a:endParaRPr lang="it-IT" sz="2400" dirty="0"/>
          </a:p>
          <a:p>
            <a:pPr marL="400050" lvl="1" indent="0">
              <a:buNone/>
            </a:pPr>
            <a:r>
              <a:rPr lang="it-IT" sz="2400" dirty="0"/>
              <a:t>Agli impieghi nelle pubbliche amministrazioni si accede mediante concorso, salvo i casi stabiliti dalla legge.</a:t>
            </a:r>
            <a:r>
              <a:rPr lang="it-IT" sz="2400" dirty="0">
                <a:effectLst/>
              </a:rPr>
              <a:t> </a:t>
            </a:r>
            <a:endParaRPr lang="it-IT" sz="2400" dirty="0"/>
          </a:p>
        </p:txBody>
      </p:sp>
      <p:sp>
        <p:nvSpPr>
          <p:cNvPr id="5" name="CasellaDiTesto 4"/>
          <p:cNvSpPr txBox="1"/>
          <p:nvPr/>
        </p:nvSpPr>
        <p:spPr>
          <a:xfrm>
            <a:off x="3735873" y="914400"/>
            <a:ext cx="1672253" cy="646331"/>
          </a:xfrm>
          <a:prstGeom prst="rect">
            <a:avLst/>
          </a:prstGeom>
          <a:noFill/>
        </p:spPr>
        <p:txBody>
          <a:bodyPr wrap="none" rtlCol="0">
            <a:spAutoFit/>
          </a:bodyPr>
          <a:lstStyle/>
          <a:p>
            <a:r>
              <a:rPr lang="it-IT" sz="3600">
                <a:latin typeface="+mn-lt"/>
              </a:rPr>
              <a:t>Parte II</a:t>
            </a:r>
            <a:endParaRPr lang="it-IT" sz="3600" dirty="0">
              <a:latin typeface="+mn-lt"/>
            </a:endParaRPr>
          </a:p>
        </p:txBody>
      </p:sp>
    </p:spTree>
    <p:extLst>
      <p:ext uri="{BB962C8B-B14F-4D97-AF65-F5344CB8AC3E}">
        <p14:creationId xmlns:p14="http://schemas.microsoft.com/office/powerpoint/2010/main" val="451289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228600"/>
            <a:ext cx="7772400" cy="1524000"/>
          </a:xfrm>
        </p:spPr>
        <p:txBody>
          <a:bodyPr/>
          <a:lstStyle/>
          <a:p>
            <a:r>
              <a:rPr lang="it-IT" dirty="0"/>
              <a:t>La riforma della P.A.</a:t>
            </a:r>
          </a:p>
        </p:txBody>
      </p:sp>
      <p:sp>
        <p:nvSpPr>
          <p:cNvPr id="3" name="Segnaposto contenuto 2"/>
          <p:cNvSpPr>
            <a:spLocks noGrp="1"/>
          </p:cNvSpPr>
          <p:nvPr>
            <p:ph idx="1"/>
          </p:nvPr>
        </p:nvSpPr>
        <p:spPr>
          <a:xfrm>
            <a:off x="685800" y="1524000"/>
            <a:ext cx="7772400" cy="4114800"/>
          </a:xfrm>
        </p:spPr>
        <p:txBody>
          <a:bodyPr/>
          <a:lstStyle/>
          <a:p>
            <a:pPr marL="0" indent="0">
              <a:buNone/>
            </a:pPr>
            <a:r>
              <a:rPr lang="it-IT" dirty="0"/>
              <a:t>Gli anni ‘90 del secolo scorso furono scanditi da una serie di norme che modificarono sostanzialmente il funzionamento della P.A., a partire dalla Legge n. 241 del 7 agosto 1990 “Procedimento amministrativo e diritto di accesso agli atti” che segnò l’inizio del periodo delle riforme.</a:t>
            </a:r>
          </a:p>
        </p:txBody>
      </p:sp>
    </p:spTree>
    <p:extLst>
      <p:ext uri="{BB962C8B-B14F-4D97-AF65-F5344CB8AC3E}">
        <p14:creationId xmlns:p14="http://schemas.microsoft.com/office/powerpoint/2010/main" val="1882032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228600"/>
            <a:ext cx="7772400" cy="914400"/>
          </a:xfrm>
        </p:spPr>
        <p:txBody>
          <a:bodyPr/>
          <a:lstStyle/>
          <a:p>
            <a:r>
              <a:rPr lang="it-IT" sz="3600" dirty="0"/>
              <a:t>La Legge 241/1990</a:t>
            </a:r>
            <a:br>
              <a:rPr lang="it-IT" sz="3600" dirty="0"/>
            </a:br>
            <a:r>
              <a:rPr lang="it-IT" sz="3600" dirty="0"/>
              <a:t>Il procedimento amministrativo</a:t>
            </a:r>
          </a:p>
        </p:txBody>
      </p:sp>
      <p:sp>
        <p:nvSpPr>
          <p:cNvPr id="3" name="Segnaposto contenuto 2"/>
          <p:cNvSpPr>
            <a:spLocks noGrp="1"/>
          </p:cNvSpPr>
          <p:nvPr>
            <p:ph idx="1"/>
          </p:nvPr>
        </p:nvSpPr>
        <p:spPr>
          <a:xfrm>
            <a:off x="685800" y="1524000"/>
            <a:ext cx="7772400" cy="4114800"/>
          </a:xfrm>
        </p:spPr>
        <p:txBody>
          <a:bodyPr/>
          <a:lstStyle/>
          <a:p>
            <a:pPr marL="0" indent="0">
              <a:buNone/>
            </a:pPr>
            <a:r>
              <a:rPr lang="it-IT" sz="2200" dirty="0"/>
              <a:t>Il procedimento amministrativo è una sequenza di atti amministrativi orientati all'emanazione di un atto finale, il </a:t>
            </a:r>
            <a:r>
              <a:rPr lang="it-IT" sz="2200" u="sng" dirty="0"/>
              <a:t>provvedimento amministrativo</a:t>
            </a:r>
            <a:r>
              <a:rPr lang="it-IT" sz="2200" dirty="0"/>
              <a:t>, che è atto a rilevanza esterna e caratterizzato da autoritarietà e, talvolta, da esecutorietà. </a:t>
            </a:r>
            <a:br>
              <a:rPr lang="it-IT" sz="2200" dirty="0"/>
            </a:br>
            <a:r>
              <a:rPr lang="it-IT" sz="2200" dirty="0"/>
              <a:t>Il procedimento amministrativo definisce l'azione dell'amministrazione pubblica e la vincola al rispetto di regole preordinate, caratteristica generale dei moderni ordinamenti. </a:t>
            </a:r>
            <a:br>
              <a:rPr lang="it-IT" sz="2200" dirty="0"/>
            </a:br>
            <a:br>
              <a:rPr lang="it-IT" sz="2200" dirty="0"/>
            </a:br>
            <a:r>
              <a:rPr lang="it-IT" sz="2200" dirty="0"/>
              <a:t>Il procedimento amministrativo può essere diviso in fasi:</a:t>
            </a:r>
            <a:br>
              <a:rPr lang="it-IT" sz="2200" dirty="0"/>
            </a:br>
            <a:r>
              <a:rPr lang="it-IT" sz="2200" dirty="0"/>
              <a:t>- fase dell'iniziativa, </a:t>
            </a:r>
            <a:br>
              <a:rPr lang="it-IT" sz="2200" dirty="0"/>
            </a:br>
            <a:r>
              <a:rPr lang="it-IT" sz="2200" dirty="0"/>
              <a:t>- fase istruttoria, </a:t>
            </a:r>
            <a:br>
              <a:rPr lang="it-IT" sz="2200" dirty="0"/>
            </a:br>
            <a:r>
              <a:rPr lang="it-IT" sz="2200" dirty="0"/>
              <a:t>- fase decisoria o costitutiva,</a:t>
            </a:r>
            <a:br>
              <a:rPr lang="it-IT" sz="2200" dirty="0"/>
            </a:br>
            <a:r>
              <a:rPr lang="it-IT" sz="2200" dirty="0"/>
              <a:t>- fase integrativa dell'efficacia.</a:t>
            </a:r>
          </a:p>
        </p:txBody>
      </p:sp>
    </p:spTree>
    <p:extLst>
      <p:ext uri="{BB962C8B-B14F-4D97-AF65-F5344CB8AC3E}">
        <p14:creationId xmlns:p14="http://schemas.microsoft.com/office/powerpoint/2010/main" val="4133343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228600"/>
            <a:ext cx="7772400" cy="914400"/>
          </a:xfrm>
        </p:spPr>
        <p:txBody>
          <a:bodyPr/>
          <a:lstStyle/>
          <a:p>
            <a:r>
              <a:rPr lang="it-IT" sz="3600" dirty="0"/>
              <a:t>La Legge 241/1990</a:t>
            </a:r>
            <a:br>
              <a:rPr lang="it-IT" sz="3600" dirty="0"/>
            </a:br>
            <a:r>
              <a:rPr lang="it-IT" sz="3600" dirty="0"/>
              <a:t>Il procedimento amministrativo</a:t>
            </a:r>
          </a:p>
        </p:txBody>
      </p:sp>
      <p:sp>
        <p:nvSpPr>
          <p:cNvPr id="3" name="Segnaposto contenuto 2"/>
          <p:cNvSpPr>
            <a:spLocks noGrp="1"/>
          </p:cNvSpPr>
          <p:nvPr>
            <p:ph idx="1"/>
          </p:nvPr>
        </p:nvSpPr>
        <p:spPr>
          <a:xfrm>
            <a:off x="685800" y="1371600"/>
            <a:ext cx="7772400" cy="4267200"/>
          </a:xfrm>
        </p:spPr>
        <p:txBody>
          <a:bodyPr/>
          <a:lstStyle/>
          <a:p>
            <a:pPr marL="0" indent="0">
              <a:buNone/>
            </a:pPr>
            <a:r>
              <a:rPr lang="it-IT" sz="2200" dirty="0"/>
              <a:t>L’azione amministrativa deve essere caratterizzata dal </a:t>
            </a:r>
            <a:r>
              <a:rPr lang="it-IT" sz="2200" b="1" dirty="0"/>
              <a:t>buon andamento </a:t>
            </a:r>
            <a:r>
              <a:rPr lang="it-IT" sz="2200" dirty="0"/>
              <a:t>e l'</a:t>
            </a:r>
            <a:r>
              <a:rPr lang="it-IT" sz="2200" b="1" dirty="0"/>
              <a:t>imparzialità</a:t>
            </a:r>
            <a:r>
              <a:rPr lang="it-IT" sz="2200" dirty="0"/>
              <a:t> (Costituzione, art. 97). </a:t>
            </a:r>
            <a:br>
              <a:rPr lang="it-IT" sz="2200" dirty="0"/>
            </a:br>
            <a:r>
              <a:rPr lang="it-IT" sz="2200" dirty="0"/>
              <a:t>La legge n. 241/1990 aggiunge gli ulteriori criteri della </a:t>
            </a:r>
            <a:r>
              <a:rPr lang="it-IT" sz="2200" b="1" dirty="0"/>
              <a:t>economicità, efficacia, efficienza, pubblicità, trasparenza</a:t>
            </a:r>
            <a:r>
              <a:rPr lang="it-IT" sz="2200" dirty="0"/>
              <a:t>. </a:t>
            </a:r>
            <a:br>
              <a:rPr lang="it-IT" sz="2200" dirty="0"/>
            </a:br>
            <a:br>
              <a:rPr lang="it-IT" sz="2200" dirty="0"/>
            </a:br>
            <a:r>
              <a:rPr lang="it-IT" sz="2200" dirty="0"/>
              <a:t>Quanto dettato dalla legge n. 241/1990, in armonia con l'art. 97 della Costituzione, fissa regole generali ispirate ai seguenti principi:</a:t>
            </a:r>
            <a:br>
              <a:rPr lang="it-IT" sz="2200" dirty="0"/>
            </a:br>
            <a:r>
              <a:rPr lang="it-IT" sz="2200" dirty="0"/>
              <a:t>- </a:t>
            </a:r>
            <a:r>
              <a:rPr lang="it-IT" sz="2200" b="1" dirty="0"/>
              <a:t>Principio del giusto procedimento</a:t>
            </a:r>
            <a:r>
              <a:rPr lang="it-IT" sz="2200" dirty="0"/>
              <a:t>, comprendente il diritto di partecipazione degli interessati, l'identificazione preventiva dell'ufficio e del responsabile del procedimento e il diritto di accesso ai documenti gli interessati;</a:t>
            </a:r>
            <a:br>
              <a:rPr lang="it-IT" sz="2200" dirty="0"/>
            </a:br>
            <a:r>
              <a:rPr lang="it-IT" sz="2200" dirty="0"/>
              <a:t>- </a:t>
            </a:r>
            <a:r>
              <a:rPr lang="it-IT" sz="2200" b="1" dirty="0"/>
              <a:t>Principio di semplificazione</a:t>
            </a:r>
            <a:r>
              <a:rPr lang="it-IT" sz="2200" dirty="0"/>
              <a:t> volto a snellire e rendere più celere il procedimento.</a:t>
            </a:r>
          </a:p>
        </p:txBody>
      </p:sp>
    </p:spTree>
    <p:extLst>
      <p:ext uri="{BB962C8B-B14F-4D97-AF65-F5344CB8AC3E}">
        <p14:creationId xmlns:p14="http://schemas.microsoft.com/office/powerpoint/2010/main" val="333902616"/>
      </p:ext>
    </p:extLst>
  </p:cSld>
  <p:clrMapOvr>
    <a:masterClrMapping/>
  </p:clrMapOvr>
</p:sld>
</file>

<file path=ppt/theme/theme1.xml><?xml version="1.0" encoding="utf-8"?>
<a:theme xmlns:a="http://schemas.openxmlformats.org/drawingml/2006/main" name="TM01069050">
  <a:themeElements>
    <a:clrScheme name="Tema di Office 2">
      <a:dk1>
        <a:srgbClr val="000000"/>
      </a:dk1>
      <a:lt1>
        <a:srgbClr val="FFFFEE"/>
      </a:lt1>
      <a:dk2>
        <a:srgbClr val="000000"/>
      </a:dk2>
      <a:lt2>
        <a:srgbClr val="C3B59F"/>
      </a:lt2>
      <a:accent1>
        <a:srgbClr val="9CB3D8"/>
      </a:accent1>
      <a:accent2>
        <a:srgbClr val="F8F8F8"/>
      </a:accent2>
      <a:accent3>
        <a:srgbClr val="FFFFF5"/>
      </a:accent3>
      <a:accent4>
        <a:srgbClr val="000000"/>
      </a:accent4>
      <a:accent5>
        <a:srgbClr val="CBD6E9"/>
      </a:accent5>
      <a:accent6>
        <a:srgbClr val="E1E1E1"/>
      </a:accent6>
      <a:hlink>
        <a:srgbClr val="A9A460"/>
      </a:hlink>
      <a:folHlink>
        <a:srgbClr val="E4E1D7"/>
      </a:folHlink>
    </a:clrScheme>
    <a:fontScheme name="Office classico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Tema di Office 1">
        <a:dk1>
          <a:srgbClr val="7F796F"/>
        </a:dk1>
        <a:lt1>
          <a:srgbClr val="FFFFFF"/>
        </a:lt1>
        <a:dk2>
          <a:srgbClr val="BDBB92"/>
        </a:dk2>
        <a:lt2>
          <a:srgbClr val="FFFFCC"/>
        </a:lt2>
        <a:accent1>
          <a:srgbClr val="8B91B9"/>
        </a:accent1>
        <a:accent2>
          <a:srgbClr val="D5D9B7"/>
        </a:accent2>
        <a:accent3>
          <a:srgbClr val="DBDAC7"/>
        </a:accent3>
        <a:accent4>
          <a:srgbClr val="DADADA"/>
        </a:accent4>
        <a:accent5>
          <a:srgbClr val="C4C7D9"/>
        </a:accent5>
        <a:accent6>
          <a:srgbClr val="C1C4A6"/>
        </a:accent6>
        <a:hlink>
          <a:srgbClr val="B46875"/>
        </a:hlink>
        <a:folHlink>
          <a:srgbClr val="C2BAA7"/>
        </a:folHlink>
      </a:clrScheme>
      <a:clrMap bg1="dk2" tx1="lt1" bg2="dk1" tx2="lt2" accent1="accent1" accent2="accent2" accent3="accent3" accent4="accent4" accent5="accent5" accent6="accent6" hlink="hlink" folHlink="folHlink"/>
    </a:extraClrScheme>
    <a:extraClrScheme>
      <a:clrScheme name="Tema di Office 2">
        <a:dk1>
          <a:srgbClr val="000000"/>
        </a:dk1>
        <a:lt1>
          <a:srgbClr val="FFFFEE"/>
        </a:lt1>
        <a:dk2>
          <a:srgbClr val="000000"/>
        </a:dk2>
        <a:lt2>
          <a:srgbClr val="C3B59F"/>
        </a:lt2>
        <a:accent1>
          <a:srgbClr val="9CB3D8"/>
        </a:accent1>
        <a:accent2>
          <a:srgbClr val="F8F8F8"/>
        </a:accent2>
        <a:accent3>
          <a:srgbClr val="FFFFF5"/>
        </a:accent3>
        <a:accent4>
          <a:srgbClr val="000000"/>
        </a:accent4>
        <a:accent5>
          <a:srgbClr val="CBD6E9"/>
        </a:accent5>
        <a:accent6>
          <a:srgbClr val="E1E1E1"/>
        </a:accent6>
        <a:hlink>
          <a:srgbClr val="A9A460"/>
        </a:hlink>
        <a:folHlink>
          <a:srgbClr val="E4E1D7"/>
        </a:folHlink>
      </a:clrScheme>
      <a:clrMap bg1="lt1" tx1="dk1" bg2="lt2" tx2="dk2" accent1="accent1" accent2="accent2" accent3="accent3" accent4="accent4" accent5="accent5" accent6="accent6" hlink="hlink" folHlink="folHlink"/>
    </a:extraClrScheme>
    <a:extraClrScheme>
      <a:clrScheme name="Tema di Office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TM01069050</Template>
  <TotalTime>4828</TotalTime>
  <Words>3112</Words>
  <Application>Microsoft Macintosh PowerPoint</Application>
  <PresentationFormat>Presentazione su schermo (4:3)</PresentationFormat>
  <Paragraphs>128</Paragraphs>
  <Slides>30</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30</vt:i4>
      </vt:variant>
    </vt:vector>
  </HeadingPairs>
  <TitlesOfParts>
    <vt:vector size="34" baseType="lpstr">
      <vt:lpstr>Arial</vt:lpstr>
      <vt:lpstr>Avenir Book</vt:lpstr>
      <vt:lpstr>Times New Roman</vt:lpstr>
      <vt:lpstr>TM01069050</vt:lpstr>
      <vt:lpstr>assanini”    uona Scuola”</vt:lpstr>
      <vt:lpstr>La Costituzione Italiana</vt:lpstr>
      <vt:lpstr>La Costituzione Italiana</vt:lpstr>
      <vt:lpstr>La Costituzione Italiana</vt:lpstr>
      <vt:lpstr>La Costituzione Italiana</vt:lpstr>
      <vt:lpstr>La Costituzione Italiana</vt:lpstr>
      <vt:lpstr>La riforma della P.A.</vt:lpstr>
      <vt:lpstr>La Legge 241/1990 Il procedimento amministrativo</vt:lpstr>
      <vt:lpstr>La Legge 241/1990 Il procedimento amministrativo</vt:lpstr>
      <vt:lpstr>La Legge 241/1990 Accesso agli atti</vt:lpstr>
      <vt:lpstr>Decreto Legislativo 297/1994 Testo Unico delle disposizioni legislative in materia di istruzione</vt:lpstr>
      <vt:lpstr>La Legge 59/1997 “Bassanini” </vt:lpstr>
      <vt:lpstr>La Legge 59/1997 - Art. 21 </vt:lpstr>
      <vt:lpstr>D.P.R. 8 marzo 1999 n. 275 Regolamento dell’autonomia scolastica</vt:lpstr>
      <vt:lpstr>Presentazione standard di PowerPoint</vt:lpstr>
      <vt:lpstr>Il Decreto Legislativo 30 marzo 2001 n. 165 – art. 25</vt:lpstr>
      <vt:lpstr>art. 25 – D.Lgs. 30/03/2001 n. 165 </vt:lpstr>
      <vt:lpstr>D.P.R. 22 giugno 2009 n. 122 Regolamento sulla valutazione</vt:lpstr>
      <vt:lpstr>D.P.R. 22 giugno 2009 n. 122 Regolamento sulla valutazione</vt:lpstr>
      <vt:lpstr>D.Lgs. 14 marzo 2013 n. 33 Accesso Civico</vt:lpstr>
      <vt:lpstr>Legge 13 luglio 2015 n. 107</vt:lpstr>
      <vt:lpstr>Legge 13 luglio 2015 n. 107</vt:lpstr>
      <vt:lpstr>D.Lgs. 13 aprile 2017 n. 62 Esami di Stato</vt:lpstr>
      <vt:lpstr>D.I. 28/08/2018 n. 129 Regolamento concernente le  "Istruzioni generali sulla gestione amministrativo-contabile delle istituzioni scolastiche"</vt:lpstr>
      <vt:lpstr>La responsabilità civile</vt:lpstr>
      <vt:lpstr>La responsabilità civile</vt:lpstr>
      <vt:lpstr>La responsabilità civile</vt:lpstr>
      <vt:lpstr>Contratti Collettivi Nazionali Lavoro</vt:lpstr>
      <vt:lpstr>CCNL SCUOLA</vt:lpstr>
      <vt:lpstr>CCNL SCUOLA</vt:lpstr>
    </vt:vector>
  </TitlesOfParts>
  <Manager/>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Dalla “Bassanini” alla “Buona Scuola”</dc:title>
  <dc:subject/>
  <dc:creator/>
  <cp:keywords/>
  <dc:description/>
  <cp:lastModifiedBy>Enzo Gioffrè</cp:lastModifiedBy>
  <cp:revision>54</cp:revision>
  <dcterms:created xsi:type="dcterms:W3CDTF">2006-02-23T12:00:14Z</dcterms:created>
  <dcterms:modified xsi:type="dcterms:W3CDTF">2023-02-05T16:00:31Z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TC010690501040</vt:lpwstr>
  </property>
</Properties>
</file>